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3" autoAdjust="0"/>
  </p:normalViewPr>
  <p:slideViewPr>
    <p:cSldViewPr>
      <p:cViewPr>
        <p:scale>
          <a:sx n="10" d="100"/>
          <a:sy n="10" d="100"/>
        </p:scale>
        <p:origin x="-3696" y="-966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B44E2-9D95-4619-862B-70EDB9C869BA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44D31-3868-40E6-8FDC-2A395DFC8C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A0F54-BFC5-467B-9D98-E449C52D4D42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4088-C907-407A-B3DD-B12C5385DF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Anotações 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717"/>
            <a:ext cx="27543443" cy="926114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DB41-83EA-4830-BA28-CD8A81A43468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EC29-938B-474A-A2E8-944DDD8258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DB41-83EA-4830-BA28-CD8A81A43468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EC29-938B-474A-A2E8-944DDD8258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7" y="1730271"/>
            <a:ext cx="7290911" cy="3686459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71"/>
            <a:ext cx="21332666" cy="3686459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DB41-83EA-4830-BA28-CD8A81A43468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EC29-938B-474A-A2E8-944DDD8258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DB41-83EA-4830-BA28-CD8A81A43468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EC29-938B-474A-A2E8-944DDD8258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7763486"/>
            <a:ext cx="27543443" cy="85810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8312328"/>
            <a:ext cx="27543443" cy="945118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DB41-83EA-4830-BA28-CD8A81A43468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EC29-938B-474A-A2E8-944DDD8258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3" y="10081260"/>
            <a:ext cx="14311789" cy="28513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60" y="10081260"/>
            <a:ext cx="14311789" cy="28513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DB41-83EA-4830-BA28-CD8A81A43468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EC29-938B-474A-A2E8-944DDD8258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24"/>
            <a:ext cx="14317416" cy="4030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44"/>
            <a:ext cx="14317416" cy="248930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24"/>
            <a:ext cx="14323040" cy="4030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44"/>
            <a:ext cx="14323040" cy="248930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DB41-83EA-4830-BA28-CD8A81A43468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EC29-938B-474A-A2E8-944DDD8258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DB41-83EA-4830-BA28-CD8A81A43468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EC29-938B-474A-A2E8-944DDD8258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DB41-83EA-4830-BA28-CD8A81A43468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EC29-938B-474A-A2E8-944DDD8258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31"/>
            <a:ext cx="10660709" cy="7320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54"/>
            <a:ext cx="18114764" cy="36874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69"/>
            <a:ext cx="10660709" cy="29553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DB41-83EA-4830-BA28-CD8A81A43468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EC29-938B-474A-A2E8-944DDD8258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804"/>
            <a:ext cx="19442430" cy="35704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67"/>
            <a:ext cx="19442430" cy="25923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50"/>
            <a:ext cx="19442430" cy="50706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DB41-83EA-4830-BA28-CD8A81A43468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EC29-938B-474A-A2E8-944DDD8258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l="-20000" t="25000" r="-20000" b="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01"/>
            <a:ext cx="29163645" cy="720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0"/>
            <a:ext cx="29163645" cy="2851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4" y="40045060"/>
            <a:ext cx="7560945" cy="23002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DB41-83EA-4830-BA28-CD8A81A43468}" type="datetimeFigureOut">
              <a:rPr lang="pt-BR" smtClean="0"/>
              <a:pPr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60"/>
            <a:ext cx="10261283" cy="23002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4" y="40045060"/>
            <a:ext cx="7560945" cy="23002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7EC29-938B-474A-A2E8-944DDD8258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38884859"/>
            <a:ext cx="32404050" cy="43205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4321" y="792388"/>
            <a:ext cx="30783848" cy="41404600"/>
          </a:xfrm>
          <a:prstGeom prst="rect">
            <a:avLst/>
          </a:prstGeom>
          <a:noFill/>
          <a:ln w="571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 descr="UFU 40 ANOS (APROVADO)-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00450" y="-3960495"/>
            <a:ext cx="16652082" cy="13321665"/>
          </a:xfrm>
          <a:prstGeom prst="rect">
            <a:avLst/>
          </a:prstGeom>
        </p:spPr>
      </p:pic>
      <p:pic>
        <p:nvPicPr>
          <p:cNvPr id="15" name="Imagem 14" descr="10553919_667628056691067_1443012924922833894_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02925" y="1440180"/>
            <a:ext cx="7486057" cy="2404661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2520316" y="5400675"/>
            <a:ext cx="27363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latin typeface="Times" pitchFamily="18" charset="0"/>
              </a:rPr>
              <a:t>Título</a:t>
            </a:r>
            <a:endParaRPr lang="pt-BR" sz="6000" b="1" dirty="0">
              <a:latin typeface="Times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800224" y="10441304"/>
            <a:ext cx="28803601" cy="19728478"/>
          </a:xfrm>
          <a:prstGeom prst="rect">
            <a:avLst/>
          </a:prstGeom>
          <a:noFill/>
        </p:spPr>
        <p:txBody>
          <a:bodyPr wrap="square" numCol="2" spcCol="1440000" rtlCol="0">
            <a:spAutoFit/>
          </a:bodyPr>
          <a:lstStyle/>
          <a:p>
            <a:pPr algn="just"/>
            <a:r>
              <a:rPr lang="pt-BR" sz="4400" dirty="0" err="1">
                <a:latin typeface="Times" pitchFamily="18" charset="0"/>
              </a:rPr>
              <a:t>Lorem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ipsum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dolor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sit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amet</a:t>
            </a:r>
            <a:r>
              <a:rPr lang="pt-BR" sz="4400" dirty="0">
                <a:latin typeface="Times" pitchFamily="18" charset="0"/>
              </a:rPr>
              <a:t>, </a:t>
            </a:r>
            <a:r>
              <a:rPr lang="pt-BR" sz="4400" dirty="0" err="1">
                <a:latin typeface="Times" pitchFamily="18" charset="0"/>
              </a:rPr>
              <a:t>consectetur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adipiscing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elit</a:t>
            </a:r>
            <a:r>
              <a:rPr lang="pt-BR" sz="4400" dirty="0">
                <a:latin typeface="Times" pitchFamily="18" charset="0"/>
              </a:rPr>
              <a:t>. </a:t>
            </a:r>
            <a:r>
              <a:rPr lang="pt-BR" sz="4400" dirty="0" err="1">
                <a:latin typeface="Times" pitchFamily="18" charset="0"/>
              </a:rPr>
              <a:t>Cras</a:t>
            </a:r>
            <a:r>
              <a:rPr lang="pt-BR" sz="4400" dirty="0">
                <a:latin typeface="Times" pitchFamily="18" charset="0"/>
              </a:rPr>
              <a:t> id </a:t>
            </a:r>
            <a:r>
              <a:rPr lang="pt-BR" sz="4400" dirty="0" err="1">
                <a:latin typeface="Times" pitchFamily="18" charset="0"/>
              </a:rPr>
              <a:t>vehicula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leo</a:t>
            </a:r>
            <a:r>
              <a:rPr lang="pt-BR" sz="4400" dirty="0">
                <a:latin typeface="Times" pitchFamily="18" charset="0"/>
              </a:rPr>
              <a:t>. </a:t>
            </a:r>
            <a:r>
              <a:rPr lang="pt-BR" sz="4400" dirty="0" err="1">
                <a:latin typeface="Times" pitchFamily="18" charset="0"/>
              </a:rPr>
              <a:t>Suspendisse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potenti</a:t>
            </a:r>
            <a:r>
              <a:rPr lang="pt-BR" sz="4400" dirty="0">
                <a:latin typeface="Times" pitchFamily="18" charset="0"/>
              </a:rPr>
              <a:t>. </a:t>
            </a:r>
            <a:r>
              <a:rPr lang="pt-BR" sz="4400" dirty="0" err="1">
                <a:latin typeface="Times" pitchFamily="18" charset="0"/>
              </a:rPr>
              <a:t>Maecenas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malesuada</a:t>
            </a:r>
            <a:r>
              <a:rPr lang="pt-BR" sz="4400" dirty="0">
                <a:latin typeface="Times" pitchFamily="18" charset="0"/>
              </a:rPr>
              <a:t>, libero </a:t>
            </a:r>
            <a:r>
              <a:rPr lang="pt-BR" sz="4400" dirty="0" err="1">
                <a:latin typeface="Times" pitchFamily="18" charset="0"/>
              </a:rPr>
              <a:t>sit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amet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rutrum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hendrerit</a:t>
            </a:r>
            <a:r>
              <a:rPr lang="pt-BR" sz="4400" dirty="0">
                <a:latin typeface="Times" pitchFamily="18" charset="0"/>
              </a:rPr>
              <a:t>, justo libero </a:t>
            </a:r>
            <a:r>
              <a:rPr lang="pt-BR" sz="4400" dirty="0" err="1">
                <a:latin typeface="Times" pitchFamily="18" charset="0"/>
              </a:rPr>
              <a:t>posuere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felis</a:t>
            </a:r>
            <a:r>
              <a:rPr lang="pt-BR" sz="4400" dirty="0">
                <a:latin typeface="Times" pitchFamily="18" charset="0"/>
              </a:rPr>
              <a:t>, in </a:t>
            </a:r>
            <a:r>
              <a:rPr lang="pt-BR" sz="4400" dirty="0" err="1">
                <a:latin typeface="Times" pitchFamily="18" charset="0"/>
              </a:rPr>
              <a:t>fringilla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est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leo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sed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metus</a:t>
            </a:r>
            <a:r>
              <a:rPr lang="pt-BR" sz="4400" dirty="0">
                <a:latin typeface="Times" pitchFamily="18" charset="0"/>
              </a:rPr>
              <a:t>. In </a:t>
            </a:r>
            <a:r>
              <a:rPr lang="pt-BR" sz="4400" dirty="0" err="1">
                <a:latin typeface="Times" pitchFamily="18" charset="0"/>
              </a:rPr>
              <a:t>vitae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ultrices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metus</a:t>
            </a:r>
            <a:r>
              <a:rPr lang="pt-BR" sz="4400" dirty="0">
                <a:latin typeface="Times" pitchFamily="18" charset="0"/>
              </a:rPr>
              <a:t>. </a:t>
            </a:r>
            <a:r>
              <a:rPr lang="pt-BR" sz="4400" dirty="0" err="1">
                <a:latin typeface="Times" pitchFamily="18" charset="0"/>
              </a:rPr>
              <a:t>Nulla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laoreet</a:t>
            </a:r>
            <a:r>
              <a:rPr lang="pt-BR" sz="4400" dirty="0">
                <a:latin typeface="Times" pitchFamily="18" charset="0"/>
              </a:rPr>
              <a:t>, </a:t>
            </a:r>
            <a:r>
              <a:rPr lang="pt-BR" sz="4400" dirty="0" err="1">
                <a:latin typeface="Times" pitchFamily="18" charset="0"/>
              </a:rPr>
              <a:t>lacus</a:t>
            </a:r>
            <a:r>
              <a:rPr lang="pt-BR" sz="4400" dirty="0">
                <a:latin typeface="Times" pitchFamily="18" charset="0"/>
              </a:rPr>
              <a:t> eu </a:t>
            </a:r>
            <a:r>
              <a:rPr lang="pt-BR" sz="4400" dirty="0" err="1">
                <a:latin typeface="Times" pitchFamily="18" charset="0"/>
              </a:rPr>
              <a:t>interdum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fermentum</a:t>
            </a:r>
            <a:r>
              <a:rPr lang="pt-BR" sz="4400" dirty="0">
                <a:latin typeface="Times" pitchFamily="18" charset="0"/>
              </a:rPr>
              <a:t>, </a:t>
            </a:r>
            <a:r>
              <a:rPr lang="pt-BR" sz="4400" dirty="0" err="1">
                <a:latin typeface="Times" pitchFamily="18" charset="0"/>
              </a:rPr>
              <a:t>neque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quam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condimentum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mauris</a:t>
            </a:r>
            <a:r>
              <a:rPr lang="pt-BR" sz="4400" dirty="0">
                <a:latin typeface="Times" pitchFamily="18" charset="0"/>
              </a:rPr>
              <a:t>, </a:t>
            </a:r>
            <a:r>
              <a:rPr lang="pt-BR" sz="4400" dirty="0" err="1">
                <a:latin typeface="Times" pitchFamily="18" charset="0"/>
              </a:rPr>
              <a:t>nec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vestibulum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nisl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lacus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eget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nisl</a:t>
            </a:r>
            <a:r>
              <a:rPr lang="pt-BR" sz="4400" dirty="0">
                <a:latin typeface="Times" pitchFamily="18" charset="0"/>
              </a:rPr>
              <a:t>. </a:t>
            </a:r>
            <a:r>
              <a:rPr lang="pt-BR" sz="4400" dirty="0" err="1">
                <a:latin typeface="Times" pitchFamily="18" charset="0"/>
              </a:rPr>
              <a:t>Maecenas</a:t>
            </a:r>
            <a:r>
              <a:rPr lang="pt-BR" sz="4400" dirty="0">
                <a:latin typeface="Times" pitchFamily="18" charset="0"/>
              </a:rPr>
              <a:t> ut </a:t>
            </a:r>
            <a:r>
              <a:rPr lang="pt-BR" sz="4400" dirty="0" err="1">
                <a:latin typeface="Times" pitchFamily="18" charset="0"/>
              </a:rPr>
              <a:t>neque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pellentesque</a:t>
            </a:r>
            <a:r>
              <a:rPr lang="pt-BR" sz="4400" dirty="0">
                <a:latin typeface="Times" pitchFamily="18" charset="0"/>
              </a:rPr>
              <a:t>, </a:t>
            </a:r>
            <a:r>
              <a:rPr lang="pt-BR" sz="4400" dirty="0" err="1">
                <a:latin typeface="Times" pitchFamily="18" charset="0"/>
              </a:rPr>
              <a:t>sollicitudin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nulla</a:t>
            </a:r>
            <a:r>
              <a:rPr lang="pt-BR" sz="4400" dirty="0">
                <a:latin typeface="Times" pitchFamily="18" charset="0"/>
              </a:rPr>
              <a:t> ut, </a:t>
            </a:r>
            <a:r>
              <a:rPr lang="pt-BR" sz="4400" dirty="0" err="1">
                <a:latin typeface="Times" pitchFamily="18" charset="0"/>
              </a:rPr>
              <a:t>volutpat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tellus</a:t>
            </a:r>
            <a:r>
              <a:rPr lang="pt-BR" sz="4400" dirty="0">
                <a:latin typeface="Times" pitchFamily="18" charset="0"/>
              </a:rPr>
              <a:t>. Ut </a:t>
            </a:r>
            <a:r>
              <a:rPr lang="pt-BR" sz="4400" dirty="0" err="1">
                <a:latin typeface="Times" pitchFamily="18" charset="0"/>
              </a:rPr>
              <a:t>sodales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purus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at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odio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pretium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dapibus</a:t>
            </a:r>
            <a:r>
              <a:rPr lang="pt-BR" sz="4400" dirty="0">
                <a:latin typeface="Times" pitchFamily="18" charset="0"/>
              </a:rPr>
              <a:t>. </a:t>
            </a:r>
            <a:r>
              <a:rPr lang="pt-BR" sz="4400" dirty="0" err="1">
                <a:latin typeface="Times" pitchFamily="18" charset="0"/>
              </a:rPr>
              <a:t>Curabitur</a:t>
            </a:r>
            <a:r>
              <a:rPr lang="pt-BR" sz="4400" dirty="0">
                <a:latin typeface="Times" pitchFamily="18" charset="0"/>
              </a:rPr>
              <a:t> eu </a:t>
            </a:r>
            <a:r>
              <a:rPr lang="pt-BR" sz="4400" dirty="0" err="1">
                <a:latin typeface="Times" pitchFamily="18" charset="0"/>
              </a:rPr>
              <a:t>scelerisque</a:t>
            </a:r>
            <a:r>
              <a:rPr lang="pt-BR" sz="4400" dirty="0">
                <a:latin typeface="Times" pitchFamily="18" charset="0"/>
              </a:rPr>
              <a:t> ante. </a:t>
            </a:r>
            <a:r>
              <a:rPr lang="pt-BR" sz="4400" dirty="0" err="1">
                <a:latin typeface="Times" pitchFamily="18" charset="0"/>
              </a:rPr>
              <a:t>Praesent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faucibus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diam</a:t>
            </a:r>
            <a:r>
              <a:rPr lang="pt-BR" sz="4400" dirty="0">
                <a:latin typeface="Times" pitchFamily="18" charset="0"/>
              </a:rPr>
              <a:t> id </a:t>
            </a:r>
            <a:r>
              <a:rPr lang="pt-BR" sz="4400" dirty="0" err="1">
                <a:latin typeface="Times" pitchFamily="18" charset="0"/>
              </a:rPr>
              <a:t>venenatis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ullamcorper</a:t>
            </a:r>
            <a:r>
              <a:rPr lang="pt-BR" sz="4400" dirty="0">
                <a:latin typeface="Times" pitchFamily="18" charset="0"/>
              </a:rPr>
              <a:t>. </a:t>
            </a:r>
            <a:r>
              <a:rPr lang="pt-BR" sz="4400" dirty="0" err="1">
                <a:latin typeface="Times" pitchFamily="18" charset="0"/>
              </a:rPr>
              <a:t>Interdum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et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malesuada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fames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ac</a:t>
            </a:r>
            <a:r>
              <a:rPr lang="pt-BR" sz="4400" dirty="0">
                <a:latin typeface="Times" pitchFamily="18" charset="0"/>
              </a:rPr>
              <a:t> ante </a:t>
            </a:r>
            <a:r>
              <a:rPr lang="pt-BR" sz="4400" dirty="0" err="1">
                <a:latin typeface="Times" pitchFamily="18" charset="0"/>
              </a:rPr>
              <a:t>ipsum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primis</a:t>
            </a:r>
            <a:r>
              <a:rPr lang="pt-BR" sz="4400" dirty="0">
                <a:latin typeface="Times" pitchFamily="18" charset="0"/>
              </a:rPr>
              <a:t> in </a:t>
            </a:r>
            <a:r>
              <a:rPr lang="pt-BR" sz="4400" dirty="0" err="1">
                <a:latin typeface="Times" pitchFamily="18" charset="0"/>
              </a:rPr>
              <a:t>faucibus</a:t>
            </a:r>
            <a:r>
              <a:rPr lang="pt-BR" sz="4400" dirty="0">
                <a:latin typeface="Times" pitchFamily="18" charset="0"/>
              </a:rPr>
              <a:t>. </a:t>
            </a:r>
            <a:r>
              <a:rPr lang="pt-BR" sz="4400" dirty="0" err="1">
                <a:latin typeface="Times" pitchFamily="18" charset="0"/>
              </a:rPr>
              <a:t>Nunc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felis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orci</a:t>
            </a:r>
            <a:r>
              <a:rPr lang="pt-BR" sz="4400" dirty="0">
                <a:latin typeface="Times" pitchFamily="18" charset="0"/>
              </a:rPr>
              <a:t>, </a:t>
            </a:r>
            <a:r>
              <a:rPr lang="pt-BR" sz="4400" dirty="0" err="1">
                <a:latin typeface="Times" pitchFamily="18" charset="0"/>
              </a:rPr>
              <a:t>vulputate</a:t>
            </a:r>
            <a:r>
              <a:rPr lang="pt-BR" sz="4400" dirty="0">
                <a:latin typeface="Times" pitchFamily="18" charset="0"/>
              </a:rPr>
              <a:t> in </a:t>
            </a:r>
            <a:r>
              <a:rPr lang="pt-BR" sz="4400" dirty="0" err="1">
                <a:latin typeface="Times" pitchFamily="18" charset="0"/>
              </a:rPr>
              <a:t>lacus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elementum</a:t>
            </a:r>
            <a:r>
              <a:rPr lang="pt-BR" sz="4400" dirty="0">
                <a:latin typeface="Times" pitchFamily="18" charset="0"/>
              </a:rPr>
              <a:t>, </a:t>
            </a:r>
            <a:r>
              <a:rPr lang="pt-BR" sz="4400" dirty="0" err="1">
                <a:latin typeface="Times" pitchFamily="18" charset="0"/>
              </a:rPr>
              <a:t>mollis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facilisis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turpis</a:t>
            </a:r>
            <a:r>
              <a:rPr lang="pt-BR" sz="4400" dirty="0">
                <a:latin typeface="Times" pitchFamily="18" charset="0"/>
              </a:rPr>
              <a:t>. </a:t>
            </a:r>
            <a:r>
              <a:rPr lang="pt-BR" sz="4400" dirty="0" err="1">
                <a:latin typeface="Times" pitchFamily="18" charset="0"/>
              </a:rPr>
              <a:t>Suspendisse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vel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fringilla</a:t>
            </a:r>
            <a:r>
              <a:rPr lang="pt-BR" sz="4400" dirty="0">
                <a:latin typeface="Times" pitchFamily="18" charset="0"/>
              </a:rPr>
              <a:t> </a:t>
            </a:r>
            <a:r>
              <a:rPr lang="pt-BR" sz="4400" dirty="0" err="1">
                <a:latin typeface="Times" pitchFamily="18" charset="0"/>
              </a:rPr>
              <a:t>felis</a:t>
            </a:r>
            <a:r>
              <a:rPr lang="pt-BR" sz="4400" dirty="0">
                <a:latin typeface="Times" pitchFamily="18" charset="0"/>
              </a:rPr>
              <a:t>, a </a:t>
            </a:r>
            <a:r>
              <a:rPr lang="pt-BR" sz="4400" dirty="0" err="1">
                <a:latin typeface="Times" pitchFamily="18" charset="0"/>
              </a:rPr>
              <a:t>vulputate</a:t>
            </a:r>
            <a:r>
              <a:rPr lang="pt-BR" sz="4400" dirty="0">
                <a:latin typeface="Times" pitchFamily="18" charset="0"/>
              </a:rPr>
              <a:t> est</a:t>
            </a:r>
            <a:r>
              <a:rPr lang="pt-BR" sz="4400" dirty="0" smtClean="0">
                <a:latin typeface="Times" pitchFamily="18" charset="0"/>
              </a:rPr>
              <a:t>.</a:t>
            </a:r>
            <a:endParaRPr lang="pt-BR" sz="4400" dirty="0">
              <a:latin typeface="Times" pitchFamily="18" charset="0"/>
            </a:endParaRPr>
          </a:p>
          <a:p>
            <a:pPr algn="just"/>
            <a:r>
              <a:rPr lang="pt-BR" sz="4400" dirty="0" err="1" smtClean="0">
                <a:latin typeface="Times" pitchFamily="18" charset="0"/>
              </a:rPr>
              <a:t>Quisque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fringilla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risus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sed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dui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auctor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fermentum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Mauris</a:t>
            </a:r>
            <a:r>
              <a:rPr lang="pt-BR" sz="4400" dirty="0" smtClean="0">
                <a:latin typeface="Times" pitchFamily="18" charset="0"/>
              </a:rPr>
              <a:t> eu </a:t>
            </a:r>
            <a:r>
              <a:rPr lang="pt-BR" sz="4400" dirty="0" err="1" smtClean="0">
                <a:latin typeface="Times" pitchFamily="18" charset="0"/>
              </a:rPr>
              <a:t>enim</a:t>
            </a:r>
            <a:r>
              <a:rPr lang="pt-BR" sz="4400" dirty="0" smtClean="0">
                <a:latin typeface="Times" pitchFamily="18" charset="0"/>
              </a:rPr>
              <a:t> id </a:t>
            </a:r>
            <a:r>
              <a:rPr lang="pt-BR" sz="4400" dirty="0" err="1" smtClean="0">
                <a:latin typeface="Times" pitchFamily="18" charset="0"/>
              </a:rPr>
              <a:t>tellus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volutpat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luctus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Phasellus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pulvinar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vel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nisi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eget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efficitur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Pellentesque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elit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nisi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dictum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sit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amet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dolor</a:t>
            </a:r>
            <a:r>
              <a:rPr lang="pt-BR" sz="4400" dirty="0" smtClean="0">
                <a:latin typeface="Times" pitchFamily="18" charset="0"/>
              </a:rPr>
              <a:t> ut, </a:t>
            </a:r>
            <a:r>
              <a:rPr lang="pt-BR" sz="4400" dirty="0" err="1" smtClean="0">
                <a:latin typeface="Times" pitchFamily="18" charset="0"/>
              </a:rPr>
              <a:t>semper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ultrices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ipsum</a:t>
            </a:r>
            <a:r>
              <a:rPr lang="pt-BR" sz="4400" dirty="0" smtClean="0">
                <a:latin typeface="Times" pitchFamily="18" charset="0"/>
              </a:rPr>
              <a:t>. In </a:t>
            </a:r>
            <a:r>
              <a:rPr lang="pt-BR" sz="4400" dirty="0" err="1" smtClean="0">
                <a:latin typeface="Times" pitchFamily="18" charset="0"/>
              </a:rPr>
              <a:t>nulla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lectus</a:t>
            </a:r>
            <a:r>
              <a:rPr lang="pt-BR" sz="4400" dirty="0" smtClean="0">
                <a:latin typeface="Times" pitchFamily="18" charset="0"/>
              </a:rPr>
              <a:t>, porta </a:t>
            </a:r>
            <a:r>
              <a:rPr lang="pt-BR" sz="4400" dirty="0" err="1" smtClean="0">
                <a:latin typeface="Times" pitchFamily="18" charset="0"/>
              </a:rPr>
              <a:t>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lobortis</a:t>
            </a:r>
            <a:r>
              <a:rPr lang="pt-BR" sz="4400" dirty="0" smtClean="0">
                <a:latin typeface="Times" pitchFamily="18" charset="0"/>
              </a:rPr>
              <a:t> ut, </a:t>
            </a:r>
            <a:r>
              <a:rPr lang="pt-BR" sz="4400" dirty="0" err="1" smtClean="0">
                <a:latin typeface="Times" pitchFamily="18" charset="0"/>
              </a:rPr>
              <a:t>iaculis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et</a:t>
            </a:r>
            <a:r>
              <a:rPr lang="pt-BR" sz="4400" dirty="0" smtClean="0">
                <a:latin typeface="Times" pitchFamily="18" charset="0"/>
              </a:rPr>
              <a:t> ante. </a:t>
            </a:r>
            <a:r>
              <a:rPr lang="pt-BR" sz="4400" dirty="0" err="1" smtClean="0">
                <a:latin typeface="Times" pitchFamily="18" charset="0"/>
              </a:rPr>
              <a:t>Mauris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facilisis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consequat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lobortis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Curabitur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hendrerit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enim</a:t>
            </a:r>
            <a:r>
              <a:rPr lang="pt-BR" sz="4400" dirty="0" smtClean="0">
                <a:latin typeface="Times" pitchFamily="18" charset="0"/>
              </a:rPr>
              <a:t> in magna </a:t>
            </a:r>
            <a:r>
              <a:rPr lang="pt-BR" sz="4400" dirty="0" err="1" smtClean="0">
                <a:latin typeface="Times" pitchFamily="18" charset="0"/>
              </a:rPr>
              <a:t>suscipit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nec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elementum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risus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egestas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Duis</a:t>
            </a:r>
            <a:r>
              <a:rPr lang="pt-BR" sz="4400" dirty="0" smtClean="0">
                <a:latin typeface="Times" pitchFamily="18" charset="0"/>
              </a:rPr>
              <a:t> urna </a:t>
            </a:r>
            <a:r>
              <a:rPr lang="pt-BR" sz="4400" dirty="0" err="1" smtClean="0">
                <a:latin typeface="Times" pitchFamily="18" charset="0"/>
              </a:rPr>
              <a:t>lorem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imperdiet</a:t>
            </a:r>
            <a:r>
              <a:rPr lang="pt-BR" sz="4400" dirty="0" smtClean="0">
                <a:latin typeface="Times" pitchFamily="18" charset="0"/>
              </a:rPr>
              <a:t> a </a:t>
            </a:r>
            <a:r>
              <a:rPr lang="pt-BR" sz="4400" dirty="0" err="1" smtClean="0">
                <a:latin typeface="Times" pitchFamily="18" charset="0"/>
              </a:rPr>
              <a:t>aliquam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et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blandit</a:t>
            </a:r>
            <a:r>
              <a:rPr lang="pt-BR" sz="4400" dirty="0" smtClean="0">
                <a:latin typeface="Times" pitchFamily="18" charset="0"/>
              </a:rPr>
              <a:t> eu </a:t>
            </a:r>
            <a:r>
              <a:rPr lang="pt-BR" sz="4400" dirty="0" err="1" smtClean="0">
                <a:latin typeface="Times" pitchFamily="18" charset="0"/>
              </a:rPr>
              <a:t>nulla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Vestibulum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ullamcorper</a:t>
            </a:r>
            <a:r>
              <a:rPr lang="pt-BR" sz="4400" dirty="0" smtClean="0">
                <a:latin typeface="Times" pitchFamily="18" charset="0"/>
              </a:rPr>
              <a:t> sem </a:t>
            </a:r>
            <a:r>
              <a:rPr lang="pt-BR" sz="4400" dirty="0" err="1" smtClean="0">
                <a:latin typeface="Times" pitchFamily="18" charset="0"/>
              </a:rPr>
              <a:t>leo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mattis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enim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mattis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mollis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Nam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quam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diam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rutrum</a:t>
            </a:r>
            <a:r>
              <a:rPr lang="pt-BR" sz="4400" dirty="0" smtClean="0">
                <a:latin typeface="Times" pitchFamily="18" charset="0"/>
              </a:rPr>
              <a:t> quis </a:t>
            </a:r>
            <a:r>
              <a:rPr lang="pt-BR" sz="4400" dirty="0" err="1" smtClean="0">
                <a:latin typeface="Times" pitchFamily="18" charset="0"/>
              </a:rPr>
              <a:t>mattis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et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lacinia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sit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amet</a:t>
            </a:r>
            <a:r>
              <a:rPr lang="pt-BR" sz="4400" dirty="0" smtClean="0">
                <a:latin typeface="Times" pitchFamily="18" charset="0"/>
              </a:rPr>
              <a:t> sem. </a:t>
            </a:r>
            <a:r>
              <a:rPr lang="pt-BR" sz="4400" dirty="0" err="1" smtClean="0">
                <a:latin typeface="Times" pitchFamily="18" charset="0"/>
              </a:rPr>
              <a:t>Donec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feugiat</a:t>
            </a:r>
            <a:r>
              <a:rPr lang="pt-BR" sz="4400" dirty="0" smtClean="0">
                <a:latin typeface="Times" pitchFamily="18" charset="0"/>
              </a:rPr>
              <a:t> urna </a:t>
            </a:r>
            <a:r>
              <a:rPr lang="pt-BR" sz="4400" dirty="0" err="1" smtClean="0">
                <a:latin typeface="Times" pitchFamily="18" charset="0"/>
              </a:rPr>
              <a:t>eget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arcu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commodo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vel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congue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orci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mattis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Proin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dictum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ultrices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velit</a:t>
            </a:r>
            <a:r>
              <a:rPr lang="pt-BR" sz="4400" dirty="0" smtClean="0">
                <a:latin typeface="Times" pitchFamily="18" charset="0"/>
              </a:rPr>
              <a:t>, in </a:t>
            </a:r>
            <a:r>
              <a:rPr lang="pt-BR" sz="4400" dirty="0" err="1" smtClean="0">
                <a:latin typeface="Times" pitchFamily="18" charset="0"/>
              </a:rPr>
              <a:t>fermentum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velit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eleifend</a:t>
            </a:r>
            <a:r>
              <a:rPr lang="pt-BR" sz="4400" dirty="0" smtClean="0">
                <a:latin typeface="Times" pitchFamily="18" charset="0"/>
              </a:rPr>
              <a:t> eu. </a:t>
            </a:r>
            <a:r>
              <a:rPr lang="pt-BR" sz="4400" dirty="0" err="1" smtClean="0">
                <a:latin typeface="Times" pitchFamily="18" charset="0"/>
              </a:rPr>
              <a:t>Nullam</a:t>
            </a:r>
            <a:r>
              <a:rPr lang="pt-BR" sz="4400" dirty="0" smtClean="0">
                <a:latin typeface="Times" pitchFamily="18" charset="0"/>
              </a:rPr>
              <a:t> eu </a:t>
            </a:r>
            <a:r>
              <a:rPr lang="pt-BR" sz="4400" dirty="0" err="1" smtClean="0">
                <a:latin typeface="Times" pitchFamily="18" charset="0"/>
              </a:rPr>
              <a:t>enim</a:t>
            </a:r>
            <a:r>
              <a:rPr lang="pt-BR" sz="4400" dirty="0" smtClean="0">
                <a:latin typeface="Times" pitchFamily="18" charset="0"/>
              </a:rPr>
              <a:t> ut </a:t>
            </a:r>
            <a:r>
              <a:rPr lang="pt-BR" sz="4400" dirty="0" err="1" smtClean="0">
                <a:latin typeface="Times" pitchFamily="18" charset="0"/>
              </a:rPr>
              <a:t>arcu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venenatis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ornare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Proin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rutrum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volutpat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odio</a:t>
            </a:r>
            <a:r>
              <a:rPr lang="pt-BR" sz="4400" dirty="0" smtClean="0">
                <a:latin typeface="Times" pitchFamily="18" charset="0"/>
              </a:rPr>
              <a:t>, eu </a:t>
            </a:r>
            <a:r>
              <a:rPr lang="pt-BR" sz="4400" dirty="0" err="1" smtClean="0">
                <a:latin typeface="Times" pitchFamily="18" charset="0"/>
              </a:rPr>
              <a:t>scelerisque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erat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lobortis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sit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amet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Phasellus</a:t>
            </a:r>
            <a:r>
              <a:rPr lang="pt-BR" sz="4400" dirty="0" smtClean="0">
                <a:latin typeface="Times" pitchFamily="18" charset="0"/>
              </a:rPr>
              <a:t> eu </a:t>
            </a:r>
            <a:r>
              <a:rPr lang="pt-BR" sz="4400" dirty="0" err="1" smtClean="0">
                <a:latin typeface="Times" pitchFamily="18" charset="0"/>
              </a:rPr>
              <a:t>pretium</a:t>
            </a:r>
            <a:r>
              <a:rPr lang="pt-BR" sz="4400" dirty="0" smtClean="0">
                <a:latin typeface="Times" pitchFamily="18" charset="0"/>
              </a:rPr>
              <a:t> ex. </a:t>
            </a:r>
            <a:r>
              <a:rPr lang="pt-BR" sz="4400" dirty="0" err="1" smtClean="0">
                <a:latin typeface="Times" pitchFamily="18" charset="0"/>
              </a:rPr>
              <a:t>Pellentesque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habitant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morbi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tristique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senectus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netus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malesuada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fames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ac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turpis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egestas</a:t>
            </a:r>
            <a:r>
              <a:rPr lang="pt-BR" sz="4400" dirty="0" smtClean="0">
                <a:latin typeface="Times" pitchFamily="18" charset="0"/>
              </a:rPr>
              <a:t>.</a:t>
            </a:r>
          </a:p>
          <a:p>
            <a:pPr algn="just"/>
            <a:r>
              <a:rPr lang="pt-BR" sz="4400" dirty="0" err="1" smtClean="0">
                <a:latin typeface="Times" pitchFamily="18" charset="0"/>
              </a:rPr>
              <a:t>Maecenas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sagittis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ultricies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ornare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Interdum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malesuada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fames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ac</a:t>
            </a:r>
            <a:r>
              <a:rPr lang="pt-BR" sz="4400" dirty="0" smtClean="0">
                <a:latin typeface="Times" pitchFamily="18" charset="0"/>
              </a:rPr>
              <a:t> ante </a:t>
            </a:r>
            <a:r>
              <a:rPr lang="pt-BR" sz="4400" dirty="0" err="1" smtClean="0">
                <a:latin typeface="Times" pitchFamily="18" charset="0"/>
              </a:rPr>
              <a:t>ipsum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primis</a:t>
            </a:r>
            <a:r>
              <a:rPr lang="pt-BR" sz="4400" dirty="0" smtClean="0">
                <a:latin typeface="Times" pitchFamily="18" charset="0"/>
              </a:rPr>
              <a:t> in </a:t>
            </a:r>
            <a:r>
              <a:rPr lang="pt-BR" sz="4400" dirty="0" err="1" smtClean="0">
                <a:latin typeface="Times" pitchFamily="18" charset="0"/>
              </a:rPr>
              <a:t>faucibus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Aenean</a:t>
            </a:r>
            <a:r>
              <a:rPr lang="pt-BR" sz="4400" dirty="0" smtClean="0">
                <a:latin typeface="Times" pitchFamily="18" charset="0"/>
              </a:rPr>
              <a:t> in </a:t>
            </a:r>
            <a:r>
              <a:rPr lang="pt-BR" sz="4400" dirty="0" err="1" smtClean="0">
                <a:latin typeface="Times" pitchFamily="18" charset="0"/>
              </a:rPr>
              <a:t>lectus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vulputate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consectetur</a:t>
            </a:r>
            <a:r>
              <a:rPr lang="pt-BR" sz="4400" dirty="0" smtClean="0">
                <a:latin typeface="Times" pitchFamily="18" charset="0"/>
              </a:rPr>
              <a:t> massa </a:t>
            </a:r>
            <a:r>
              <a:rPr lang="pt-BR" sz="4400" dirty="0" err="1" smtClean="0">
                <a:latin typeface="Times" pitchFamily="18" charset="0"/>
              </a:rPr>
              <a:t>sit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amet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pellentesque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nisi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Integer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egestas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dui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dui</a:t>
            </a:r>
            <a:r>
              <a:rPr lang="pt-BR" sz="4400" dirty="0" smtClean="0">
                <a:latin typeface="Times" pitchFamily="18" charset="0"/>
              </a:rPr>
              <a:t>, ut </a:t>
            </a:r>
            <a:r>
              <a:rPr lang="pt-BR" sz="4400" dirty="0" err="1" smtClean="0">
                <a:latin typeface="Times" pitchFamily="18" charset="0"/>
              </a:rPr>
              <a:t>viverra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dui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venenatis</a:t>
            </a:r>
            <a:r>
              <a:rPr lang="pt-BR" sz="4400" dirty="0" smtClean="0">
                <a:latin typeface="Times" pitchFamily="18" charset="0"/>
              </a:rPr>
              <a:t> ac. </a:t>
            </a:r>
            <a:r>
              <a:rPr lang="pt-BR" sz="4400" dirty="0" err="1" smtClean="0">
                <a:latin typeface="Times" pitchFamily="18" charset="0"/>
              </a:rPr>
              <a:t>Curabitur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pharetra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tortor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lectus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maximus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gravida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velit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consequat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eget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Sed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erat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metus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pulvinar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ac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imperdiet</a:t>
            </a:r>
            <a:r>
              <a:rPr lang="pt-BR" sz="4400" dirty="0" smtClean="0">
                <a:latin typeface="Times" pitchFamily="18" charset="0"/>
              </a:rPr>
              <a:t> a, </a:t>
            </a:r>
            <a:r>
              <a:rPr lang="pt-BR" sz="4400" dirty="0" err="1" smtClean="0">
                <a:latin typeface="Times" pitchFamily="18" charset="0"/>
              </a:rPr>
              <a:t>facilisis</a:t>
            </a:r>
            <a:r>
              <a:rPr lang="pt-BR" sz="4400" dirty="0" smtClean="0">
                <a:latin typeface="Times" pitchFamily="18" charset="0"/>
              </a:rPr>
              <a:t> ut </a:t>
            </a:r>
            <a:r>
              <a:rPr lang="pt-BR" sz="4400" dirty="0" err="1" smtClean="0">
                <a:latin typeface="Times" pitchFamily="18" charset="0"/>
              </a:rPr>
              <a:t>ipsum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Phasellus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tempor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nisl</a:t>
            </a:r>
            <a:r>
              <a:rPr lang="pt-BR" sz="4400" dirty="0" smtClean="0">
                <a:latin typeface="Times" pitchFamily="18" charset="0"/>
              </a:rPr>
              <a:t> ut </a:t>
            </a:r>
            <a:r>
              <a:rPr lang="pt-BR" sz="4400" dirty="0" err="1" smtClean="0">
                <a:latin typeface="Times" pitchFamily="18" charset="0"/>
              </a:rPr>
              <a:t>laoreet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dapibus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ligula</a:t>
            </a:r>
            <a:r>
              <a:rPr lang="pt-BR" sz="4400" dirty="0" smtClean="0">
                <a:latin typeface="Times" pitchFamily="18" charset="0"/>
              </a:rPr>
              <a:t> massa </a:t>
            </a:r>
            <a:r>
              <a:rPr lang="pt-BR" sz="4400" dirty="0" err="1" smtClean="0">
                <a:latin typeface="Times" pitchFamily="18" charset="0"/>
              </a:rPr>
              <a:t>rhoncus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risus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nec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laoreet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tellus</a:t>
            </a:r>
            <a:r>
              <a:rPr lang="pt-BR" sz="4400" dirty="0" smtClean="0">
                <a:latin typeface="Times" pitchFamily="18" charset="0"/>
              </a:rPr>
              <a:t> ex </a:t>
            </a:r>
            <a:r>
              <a:rPr lang="pt-BR" sz="4400" dirty="0" err="1" smtClean="0">
                <a:latin typeface="Times" pitchFamily="18" charset="0"/>
              </a:rPr>
              <a:t>sit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amet</a:t>
            </a:r>
            <a:r>
              <a:rPr lang="pt-BR" sz="4400" dirty="0" smtClean="0">
                <a:latin typeface="Times" pitchFamily="18" charset="0"/>
              </a:rPr>
              <a:t> justo. In </a:t>
            </a:r>
            <a:r>
              <a:rPr lang="pt-BR" sz="4400" dirty="0" err="1" smtClean="0">
                <a:latin typeface="Times" pitchFamily="18" charset="0"/>
              </a:rPr>
              <a:t>in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auctor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lectus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Integer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sit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amet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luctus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nunc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vel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vestibulum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risus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Vestibulum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lacus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neque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laoreet</a:t>
            </a:r>
            <a:r>
              <a:rPr lang="pt-BR" sz="4400" dirty="0" smtClean="0">
                <a:latin typeface="Times" pitchFamily="18" charset="0"/>
              </a:rPr>
              <a:t> porta </a:t>
            </a:r>
            <a:r>
              <a:rPr lang="pt-BR" sz="4400" dirty="0" err="1" smtClean="0">
                <a:latin typeface="Times" pitchFamily="18" charset="0"/>
              </a:rPr>
              <a:t>hendrerit</a:t>
            </a:r>
            <a:r>
              <a:rPr lang="pt-BR" sz="4400" dirty="0" smtClean="0">
                <a:latin typeface="Times" pitchFamily="18" charset="0"/>
              </a:rPr>
              <a:t> quis, </a:t>
            </a:r>
            <a:r>
              <a:rPr lang="pt-BR" sz="4400" dirty="0" err="1" smtClean="0">
                <a:latin typeface="Times" pitchFamily="18" charset="0"/>
              </a:rPr>
              <a:t>dapibus</a:t>
            </a:r>
            <a:r>
              <a:rPr lang="pt-BR" sz="4400" dirty="0" smtClean="0">
                <a:latin typeface="Times" pitchFamily="18" charset="0"/>
              </a:rPr>
              <a:t> in </a:t>
            </a:r>
            <a:r>
              <a:rPr lang="pt-BR" sz="4400" dirty="0" err="1" smtClean="0">
                <a:latin typeface="Times" pitchFamily="18" charset="0"/>
              </a:rPr>
              <a:t>lectus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Mauris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vel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ultrices</a:t>
            </a:r>
            <a:r>
              <a:rPr lang="pt-BR" sz="4400" dirty="0" smtClean="0">
                <a:latin typeface="Times" pitchFamily="18" charset="0"/>
              </a:rPr>
              <a:t> est. </a:t>
            </a:r>
            <a:r>
              <a:rPr lang="pt-BR" sz="4400" dirty="0" err="1" smtClean="0">
                <a:latin typeface="Times" pitchFamily="18" charset="0"/>
              </a:rPr>
              <a:t>Duis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nec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luctus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lorem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Vestibulum</a:t>
            </a:r>
            <a:r>
              <a:rPr lang="pt-BR" sz="4400" dirty="0" smtClean="0">
                <a:latin typeface="Times" pitchFamily="18" charset="0"/>
              </a:rPr>
              <a:t> quis </a:t>
            </a:r>
            <a:r>
              <a:rPr lang="pt-BR" sz="4400" dirty="0" err="1" smtClean="0">
                <a:latin typeface="Times" pitchFamily="18" charset="0"/>
              </a:rPr>
              <a:t>congue</a:t>
            </a:r>
            <a:r>
              <a:rPr lang="pt-BR" sz="4400" dirty="0" smtClean="0">
                <a:latin typeface="Times" pitchFamily="18" charset="0"/>
              </a:rPr>
              <a:t> ante, ut </a:t>
            </a:r>
            <a:r>
              <a:rPr lang="pt-BR" sz="4400" dirty="0" err="1" smtClean="0">
                <a:latin typeface="Times" pitchFamily="18" charset="0"/>
              </a:rPr>
              <a:t>facilisis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nisl</a:t>
            </a:r>
            <a:r>
              <a:rPr lang="pt-BR" sz="4400" dirty="0" smtClean="0">
                <a:latin typeface="Times" pitchFamily="18" charset="0"/>
              </a:rPr>
              <a:t>. In </a:t>
            </a:r>
            <a:r>
              <a:rPr lang="pt-BR" sz="4400" dirty="0" err="1" smtClean="0">
                <a:latin typeface="Times" pitchFamily="18" charset="0"/>
              </a:rPr>
              <a:t>non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enim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pretium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consectetur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leo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vel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accumsan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nisi</a:t>
            </a:r>
            <a:r>
              <a:rPr lang="pt-BR" sz="4400" dirty="0" smtClean="0">
                <a:latin typeface="Times" pitchFamily="18" charset="0"/>
              </a:rPr>
              <a:t>.</a:t>
            </a:r>
          </a:p>
          <a:p>
            <a:pPr algn="just"/>
            <a:r>
              <a:rPr lang="pt-BR" sz="4400" dirty="0" err="1" smtClean="0">
                <a:latin typeface="Times" pitchFamily="18" charset="0"/>
              </a:rPr>
              <a:t>Sed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scelerisque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fringilla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tortor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eget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suscipit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Curabitur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neque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purus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auctor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vitae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pretium</a:t>
            </a:r>
            <a:r>
              <a:rPr lang="pt-BR" sz="4400" dirty="0" smtClean="0">
                <a:latin typeface="Times" pitchFamily="18" charset="0"/>
              </a:rPr>
              <a:t> ut, </a:t>
            </a:r>
            <a:r>
              <a:rPr lang="pt-BR" sz="4400" dirty="0" err="1" smtClean="0">
                <a:latin typeface="Times" pitchFamily="18" charset="0"/>
              </a:rPr>
              <a:t>luctus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aliquam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nibh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Donec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nec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enim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ligula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Praesent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vulputate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lacinia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eros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sit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amet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fermentum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Sed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et</a:t>
            </a:r>
            <a:r>
              <a:rPr lang="pt-BR" sz="4400" dirty="0" smtClean="0">
                <a:latin typeface="Times" pitchFamily="18" charset="0"/>
              </a:rPr>
              <a:t> ante </a:t>
            </a:r>
            <a:r>
              <a:rPr lang="pt-BR" sz="4400" dirty="0" err="1" smtClean="0">
                <a:latin typeface="Times" pitchFamily="18" charset="0"/>
              </a:rPr>
              <a:t>rhoncus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leo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ullamcorper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euismod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Nullam</a:t>
            </a:r>
            <a:r>
              <a:rPr lang="pt-BR" sz="4400" dirty="0" smtClean="0">
                <a:latin typeface="Times" pitchFamily="18" charset="0"/>
              </a:rPr>
              <a:t> porta </a:t>
            </a:r>
            <a:r>
              <a:rPr lang="pt-BR" sz="4400" dirty="0" err="1" smtClean="0">
                <a:latin typeface="Times" pitchFamily="18" charset="0"/>
              </a:rPr>
              <a:t>molestie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lectus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congue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placerat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dui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euismod</a:t>
            </a:r>
            <a:r>
              <a:rPr lang="pt-BR" sz="4400" dirty="0" smtClean="0">
                <a:latin typeface="Times" pitchFamily="18" charset="0"/>
              </a:rPr>
              <a:t> in. </a:t>
            </a:r>
            <a:r>
              <a:rPr lang="pt-BR" sz="4400" dirty="0" err="1" smtClean="0">
                <a:latin typeface="Times" pitchFamily="18" charset="0"/>
              </a:rPr>
              <a:t>Nulla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maximus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elementum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diam</a:t>
            </a:r>
            <a:r>
              <a:rPr lang="pt-BR" sz="4400" dirty="0" smtClean="0">
                <a:latin typeface="Times" pitchFamily="18" charset="0"/>
              </a:rPr>
              <a:t>, in </a:t>
            </a:r>
            <a:r>
              <a:rPr lang="pt-BR" sz="4400" dirty="0" err="1" smtClean="0">
                <a:latin typeface="Times" pitchFamily="18" charset="0"/>
              </a:rPr>
              <a:t>placerat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nunc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lobortis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non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Nulla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consectetur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nisi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lectus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blandit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odio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imperdiet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sed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Aenean</a:t>
            </a:r>
            <a:r>
              <a:rPr lang="pt-BR" sz="4400" dirty="0" smtClean="0">
                <a:latin typeface="Times" pitchFamily="18" charset="0"/>
              </a:rPr>
              <a:t> eu </a:t>
            </a:r>
            <a:r>
              <a:rPr lang="pt-BR" sz="4400" dirty="0" err="1" smtClean="0">
                <a:latin typeface="Times" pitchFamily="18" charset="0"/>
              </a:rPr>
              <a:t>mattis</a:t>
            </a:r>
            <a:r>
              <a:rPr lang="pt-BR" sz="4400" dirty="0" smtClean="0">
                <a:latin typeface="Times" pitchFamily="18" charset="0"/>
              </a:rPr>
              <a:t> urna. </a:t>
            </a:r>
            <a:r>
              <a:rPr lang="pt-BR" sz="4400" dirty="0" err="1" smtClean="0">
                <a:latin typeface="Times" pitchFamily="18" charset="0"/>
              </a:rPr>
              <a:t>Morbi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sollicitudin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orci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vel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lobortis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tempor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nunc</a:t>
            </a:r>
            <a:r>
              <a:rPr lang="pt-BR" sz="4400" dirty="0" smtClean="0">
                <a:latin typeface="Times" pitchFamily="18" charset="0"/>
              </a:rPr>
              <a:t> mi </a:t>
            </a:r>
            <a:r>
              <a:rPr lang="pt-BR" sz="4400" dirty="0" err="1" smtClean="0">
                <a:latin typeface="Times" pitchFamily="18" charset="0"/>
              </a:rPr>
              <a:t>eleifend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eros</a:t>
            </a:r>
            <a:r>
              <a:rPr lang="pt-BR" sz="4400" dirty="0" smtClean="0">
                <a:latin typeface="Times" pitchFamily="18" charset="0"/>
              </a:rPr>
              <a:t>, </a:t>
            </a:r>
            <a:r>
              <a:rPr lang="pt-BR" sz="4400" dirty="0" err="1" smtClean="0">
                <a:latin typeface="Times" pitchFamily="18" charset="0"/>
              </a:rPr>
              <a:t>eget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vulputate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tellus</a:t>
            </a:r>
            <a:r>
              <a:rPr lang="pt-BR" sz="4400" dirty="0" smtClean="0">
                <a:latin typeface="Times" pitchFamily="18" charset="0"/>
              </a:rPr>
              <a:t> libero </a:t>
            </a:r>
            <a:r>
              <a:rPr lang="pt-BR" sz="4400" dirty="0" err="1" smtClean="0">
                <a:latin typeface="Times" pitchFamily="18" charset="0"/>
              </a:rPr>
              <a:t>eget</a:t>
            </a:r>
            <a:r>
              <a:rPr lang="pt-BR" sz="4400" dirty="0" smtClean="0">
                <a:latin typeface="Times" pitchFamily="18" charset="0"/>
              </a:rPr>
              <a:t> massa. </a:t>
            </a:r>
            <a:r>
              <a:rPr lang="pt-BR" sz="4400" dirty="0" err="1" smtClean="0">
                <a:latin typeface="Times" pitchFamily="18" charset="0"/>
              </a:rPr>
              <a:t>Fusce</a:t>
            </a:r>
            <a:r>
              <a:rPr lang="pt-BR" sz="4400" dirty="0" smtClean="0">
                <a:latin typeface="Times" pitchFamily="18" charset="0"/>
              </a:rPr>
              <a:t> id </a:t>
            </a:r>
            <a:r>
              <a:rPr lang="pt-BR" sz="4400" dirty="0" err="1" smtClean="0">
                <a:latin typeface="Times" pitchFamily="18" charset="0"/>
              </a:rPr>
              <a:t>tellus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vitae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est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pellentesque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blandit</a:t>
            </a:r>
            <a:r>
              <a:rPr lang="pt-BR" sz="4400" dirty="0" smtClean="0">
                <a:latin typeface="Times" pitchFamily="18" charset="0"/>
              </a:rPr>
              <a:t>. </a:t>
            </a:r>
            <a:r>
              <a:rPr lang="pt-BR" sz="4400" dirty="0" err="1" smtClean="0">
                <a:latin typeface="Times" pitchFamily="18" charset="0"/>
              </a:rPr>
              <a:t>Sed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viverra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convallis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tellus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sed</a:t>
            </a:r>
            <a:r>
              <a:rPr lang="pt-BR" sz="4400" dirty="0" smtClean="0">
                <a:latin typeface="Times" pitchFamily="18" charset="0"/>
              </a:rPr>
              <a:t> </a:t>
            </a:r>
            <a:r>
              <a:rPr lang="pt-BR" sz="4400" dirty="0" err="1" smtClean="0">
                <a:latin typeface="Times" pitchFamily="18" charset="0"/>
              </a:rPr>
              <a:t>luctus</a:t>
            </a:r>
            <a:r>
              <a:rPr lang="pt-BR" sz="4400" dirty="0" smtClean="0">
                <a:latin typeface="Times" pitchFamily="18" charset="0"/>
              </a:rPr>
              <a:t>.</a:t>
            </a:r>
          </a:p>
          <a:p>
            <a:pPr algn="just"/>
            <a:endParaRPr lang="pt-BR" sz="4400" dirty="0" smtClean="0">
              <a:latin typeface="Times" pitchFamily="18" charset="0"/>
            </a:endParaRPr>
          </a:p>
          <a:p>
            <a:pPr algn="just"/>
            <a:endParaRPr lang="pt-BR" sz="4400" dirty="0" smtClean="0">
              <a:latin typeface="Times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9901237" y="6840855"/>
            <a:ext cx="1260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Autor(</a:t>
            </a:r>
            <a:r>
              <a:rPr lang="pt-BR" sz="4000" dirty="0" err="1" smtClean="0"/>
              <a:t>es</a:t>
            </a:r>
            <a:r>
              <a:rPr lang="pt-BR" sz="4000" dirty="0" smtClean="0"/>
              <a:t>)</a:t>
            </a:r>
            <a:endParaRPr lang="pt-BR" sz="4000" dirty="0"/>
          </a:p>
        </p:txBody>
      </p:sp>
      <p:sp>
        <p:nvSpPr>
          <p:cNvPr id="20" name="Retângulo 19"/>
          <p:cNvSpPr/>
          <p:nvPr/>
        </p:nvSpPr>
        <p:spPr>
          <a:xfrm>
            <a:off x="2520315" y="8281035"/>
            <a:ext cx="11881485" cy="14401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Introdução</a:t>
            </a:r>
            <a:endParaRPr lang="pt-BR" sz="7200" dirty="0"/>
          </a:p>
        </p:txBody>
      </p:sp>
      <p:sp>
        <p:nvSpPr>
          <p:cNvPr id="21" name="Retângulo 20"/>
          <p:cNvSpPr/>
          <p:nvPr/>
        </p:nvSpPr>
        <p:spPr>
          <a:xfrm>
            <a:off x="17642205" y="8281035"/>
            <a:ext cx="11881485" cy="14401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Conclusão</a:t>
            </a:r>
            <a:endParaRPr lang="pt-BR" sz="7200" dirty="0"/>
          </a:p>
        </p:txBody>
      </p:sp>
      <p:sp>
        <p:nvSpPr>
          <p:cNvPr id="14" name="Retângulo 13"/>
          <p:cNvSpPr/>
          <p:nvPr/>
        </p:nvSpPr>
        <p:spPr>
          <a:xfrm>
            <a:off x="17642205" y="28443555"/>
            <a:ext cx="11881485" cy="14401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Referências</a:t>
            </a:r>
            <a:endParaRPr lang="pt-BR" sz="7200" dirty="0"/>
          </a:p>
        </p:txBody>
      </p:sp>
      <p:pic>
        <p:nvPicPr>
          <p:cNvPr id="16" name="Imagem 15" descr="INTERUF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72109" y="1440180"/>
            <a:ext cx="12259832" cy="1423878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9361170" y="3240405"/>
            <a:ext cx="13681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pitchFamily="34" charset="0"/>
              </a:rPr>
              <a:t>01 a 05 de Dezembro de 2018  </a:t>
            </a:r>
            <a:r>
              <a:rPr lang="pt-BR" sz="5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pitchFamily="34" charset="0"/>
              </a:rPr>
              <a:t>Uberlândia - MG</a:t>
            </a:r>
            <a:endParaRPr lang="pt-BR" sz="5400" dirty="0">
              <a:solidFill>
                <a:schemeClr val="tx1">
                  <a:lumMod val="50000"/>
                  <a:lumOff val="5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570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herrmann.leonardo</dc:creator>
  <cp:lastModifiedBy>herrmann.leonardo</cp:lastModifiedBy>
  <cp:revision>15</cp:revision>
  <dcterms:created xsi:type="dcterms:W3CDTF">2018-11-13T10:36:28Z</dcterms:created>
  <dcterms:modified xsi:type="dcterms:W3CDTF">2018-11-23T14:56:47Z</dcterms:modified>
</cp:coreProperties>
</file>