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74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0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10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52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02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39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37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71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74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48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48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B37B-0F4D-4550-9D3E-AA605E96B1CB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72EDC-1EDD-4B22-9111-19DCF233D7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30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/>
        </p:nvSpPr>
        <p:spPr>
          <a:xfrm>
            <a:off x="-16911" y="2237575"/>
            <a:ext cx="12208911" cy="4620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8298" y="2963676"/>
            <a:ext cx="9144000" cy="811843"/>
          </a:xfrm>
        </p:spPr>
        <p:txBody>
          <a:bodyPr>
            <a:normAutofit/>
          </a:bodyPr>
          <a:lstStyle/>
          <a:p>
            <a:pPr>
              <a:tabLst>
                <a:tab pos="1262063" algn="l"/>
              </a:tabLst>
            </a:pPr>
            <a:r>
              <a:rPr lang="pt-BR" sz="4000" b="1" dirty="0" smtClean="0"/>
              <a:t>TÍTULO DO TRABALHO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8298" y="4552603"/>
            <a:ext cx="9144000" cy="676286"/>
          </a:xfrm>
        </p:spPr>
        <p:txBody>
          <a:bodyPr/>
          <a:lstStyle/>
          <a:p>
            <a:r>
              <a:rPr lang="pt-BR" dirty="0" smtClean="0"/>
              <a:t>APRESENTADORES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10" y="13394"/>
            <a:ext cx="5861703" cy="210077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44" y="204716"/>
            <a:ext cx="772743" cy="60213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811" y="1271104"/>
            <a:ext cx="531887" cy="60213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905" y="1161107"/>
            <a:ext cx="792759" cy="79275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860" y="1190480"/>
            <a:ext cx="941509" cy="76338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528" y="134171"/>
            <a:ext cx="557420" cy="74322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882" y="154262"/>
            <a:ext cx="1078676" cy="72313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466" y="204716"/>
            <a:ext cx="1289416" cy="626288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711" y="1275114"/>
            <a:ext cx="678752" cy="678752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298" y="204716"/>
            <a:ext cx="1032317" cy="55056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23" y="936976"/>
            <a:ext cx="12096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6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2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4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8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5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4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9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1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4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8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4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64457" y="1509485"/>
            <a:ext cx="11045371" cy="425268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 r="-920" b="-2989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55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</Words>
  <Application>Microsoft Office PowerPoint</Application>
  <PresentationFormat>Widescreen</PresentationFormat>
  <Paragraphs>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Larissa</dc:creator>
  <cp:lastModifiedBy>Larissa</cp:lastModifiedBy>
  <cp:revision>5</cp:revision>
  <dcterms:created xsi:type="dcterms:W3CDTF">2018-11-23T13:33:05Z</dcterms:created>
  <dcterms:modified xsi:type="dcterms:W3CDTF">2018-11-23T14:55:10Z</dcterms:modified>
</cp:coreProperties>
</file>