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32A4B-BB04-A874-E98F-1ED69D5D9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1B4278-DFB9-378B-6AF8-B250C2D94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C3EA4-9A90-F54D-7DF7-356F65D7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E41A0-6AD7-F4C0-0F72-7D68525E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880F9C-F0F5-AEAD-C36B-85052C6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5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1985B-50CB-4C2C-A232-48C80063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9466C1-92FF-9DF8-CC11-F275AEA05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96D04E-DD12-5CF0-9B17-F4B42555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FD83DE-A2CC-9D6D-AA2F-DEF62C35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E4BF7-32EE-A4C1-CA83-D5711F3C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91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6C78F6-F10E-40AD-9EEF-86F87163B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6AF896-6C7D-12D0-072B-AE90B94F6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C7E0D7-9567-6A65-01D6-B7EA968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5473D3-FC23-8977-CFBA-2CBA0B26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88392-F1E9-25D0-5DF0-653A2CA8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5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90F0F-A7BA-5A44-1B68-720C53BD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68F19-4352-F95A-AAFD-012BEDE5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D40FC-D5AA-5B0F-DA18-FF6627EB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25B1E1-36FE-669A-3895-D0977908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1F3F52-AA37-8525-4661-DC18282A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6D60C-53DA-1456-731E-97CF6F31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32E991-5A77-1908-3E1F-E42435E3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2095C-822D-0F32-D3C3-A6FD892E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76E07C-743D-923E-B767-2EC9A0CC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ACAFF6-4AC7-1291-62C8-691BEBA8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7FAAE-2425-345B-2B56-C2CD9290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23E981-CCB9-49A5-DCDE-FCD982552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F15568-21E3-5E12-9706-D51BF6E3C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F6F047-520D-F300-5247-05610243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27D5F4-78C5-1EB7-F591-6FD43124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A64526-2F0B-3009-DE13-CC7DB36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DC12C-FB0F-FB6B-AEDA-4358C056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A5D255-B4EA-0402-62DB-1D3168DF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C3CABA-5185-7FFF-A2B4-CCD01D2BF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98081F-496F-48D7-EAFC-81011B125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B24C05-4BB8-3248-7FDA-E6CA638F6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F61824-3797-E113-20A1-B3835DE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626DDD-160B-FD6B-95D6-3F98D34F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FABCEF-765C-3CE7-BDD3-37F49FF4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4267A-28AE-3CC6-6675-1420191F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BFE104-96AA-6F6C-AEBB-370339DA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68C115-F981-6EFC-763E-80EBB9DB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BD9D1F-551A-874E-87E5-8F11664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81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86F86A-A9CB-4A23-CAE4-D6347EA9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40323A7-F956-947D-E9E5-1F74CD81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BCC834-E4DC-061B-0C50-C5EC3960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4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85722-FE09-8557-8D78-45451365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184498-0C18-F2F8-20E4-7F8317F6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57CA2A-A9B3-64A2-64A9-6BB9DE01E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366BEE-036A-26D2-330A-17F1F37C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0BAA39-8163-456A-CBEB-F10265AE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129541-6F2F-1760-B22D-BF6E9CD8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57943-337F-C09E-A024-7780DEA4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8440E5-F395-F288-5F08-361EDADB4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C4D1F6-D020-FAD3-217B-1FBF6B73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F0AF79-E207-7756-0019-B32AF65B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90998D-8849-43A4-6053-6E99965A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D42F31-C790-7805-CCC6-9A93E85A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93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6E54B2-5E5D-5612-E1EB-E1E8E39D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49F6C4-3769-F2D9-A068-CBF16D78F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3CFA-EBEE-2661-BAC6-EE80ABC94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BD2A9-DC35-4C6C-801D-9B9350883B9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BD608C-9F26-2C1C-49E6-313BE4A26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DD11D-418F-598E-A758-B7996109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34332-5FF6-48FA-A748-4C712895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2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285CF-D995-CAA8-F72E-74294AE3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563" y="2028825"/>
            <a:ext cx="9858375" cy="148113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3546B3-C592-984D-F91A-82D2E4990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63" y="4506913"/>
            <a:ext cx="9858374" cy="112871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47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2DCEC-3E91-7183-2D97-2FDC60D2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C790AC-456B-C46B-90E0-0C15B0C0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09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Larissa Natálie</dc:creator>
  <cp:lastModifiedBy>Usuario</cp:lastModifiedBy>
  <cp:revision>1</cp:revision>
  <dcterms:created xsi:type="dcterms:W3CDTF">2024-08-06T18:54:41Z</dcterms:created>
  <dcterms:modified xsi:type="dcterms:W3CDTF">2024-08-06T19:39:17Z</dcterms:modified>
</cp:coreProperties>
</file>