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 Bold" panose="020B0604020202020204" charset="0"/>
      <p:regular r:id="rId10"/>
    </p:embeddedFont>
    <p:embeddedFont>
      <p:font typeface="Gagalin" panose="020B0604020202020204" charset="0"/>
      <p:regular r:id="rId11"/>
    </p:embeddedFont>
    <p:embeddedFont>
      <p:font typeface="Open Sans 1" panose="020B0604020202020204" charset="0"/>
      <p:regular r:id="rId12"/>
    </p:embeddedFont>
    <p:embeddedFont>
      <p:font typeface="Open Sans 1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07846" y="9072124"/>
            <a:ext cx="3838575" cy="809625"/>
          </a:xfrm>
          <a:custGeom>
            <a:avLst/>
            <a:gdLst/>
            <a:ahLst/>
            <a:cxnLst/>
            <a:rect l="l" t="t" r="r" b="b"/>
            <a:pathLst>
              <a:path w="3838575" h="809625">
                <a:moveTo>
                  <a:pt x="0" y="0"/>
                </a:moveTo>
                <a:lnTo>
                  <a:pt x="3838575" y="0"/>
                </a:lnTo>
                <a:lnTo>
                  <a:pt x="3838575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814" r="-7444" b="-8506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7792310" y="8943003"/>
            <a:ext cx="2343150" cy="1066800"/>
          </a:xfrm>
          <a:custGeom>
            <a:avLst/>
            <a:gdLst/>
            <a:ahLst/>
            <a:cxnLst/>
            <a:rect l="l" t="t" r="r" b="b"/>
            <a:pathLst>
              <a:path w="2343150" h="1066800">
                <a:moveTo>
                  <a:pt x="0" y="0"/>
                </a:moveTo>
                <a:lnTo>
                  <a:pt x="2343150" y="0"/>
                </a:lnTo>
                <a:lnTo>
                  <a:pt x="234315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830" t="-76051" r="-19079" b="-6769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827067" y="0"/>
            <a:ext cx="3317092" cy="3317092"/>
          </a:xfrm>
          <a:custGeom>
            <a:avLst/>
            <a:gdLst/>
            <a:ahLst/>
            <a:cxnLst/>
            <a:rect l="l" t="t" r="r" b="b"/>
            <a:pathLst>
              <a:path w="3317092" h="3317092">
                <a:moveTo>
                  <a:pt x="0" y="0"/>
                </a:moveTo>
                <a:lnTo>
                  <a:pt x="3317092" y="0"/>
                </a:lnTo>
                <a:lnTo>
                  <a:pt x="3317092" y="3317092"/>
                </a:lnTo>
                <a:lnTo>
                  <a:pt x="0" y="3317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1826807" y="8672734"/>
            <a:ext cx="2580829" cy="1405428"/>
          </a:xfrm>
          <a:custGeom>
            <a:avLst/>
            <a:gdLst/>
            <a:ahLst/>
            <a:cxnLst/>
            <a:rect l="l" t="t" r="r" b="b"/>
            <a:pathLst>
              <a:path w="2580829" h="1405428">
                <a:moveTo>
                  <a:pt x="0" y="0"/>
                </a:moveTo>
                <a:lnTo>
                  <a:pt x="2580829" y="0"/>
                </a:lnTo>
                <a:lnTo>
                  <a:pt x="2580829" y="1405428"/>
                </a:lnTo>
                <a:lnTo>
                  <a:pt x="0" y="1405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991" b="-466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4341725" y="395583"/>
            <a:ext cx="9604550" cy="152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2"/>
              </a:lnSpc>
            </a:pPr>
            <a:r>
              <a:rPr lang="en-US" sz="438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II SIMPÓSIO DE ATENÇÃO À </a:t>
            </a:r>
            <a:r>
              <a:rPr lang="en-US" sz="4389">
                <a:solidFill>
                  <a:srgbClr val="F7838D"/>
                </a:solidFill>
                <a:latin typeface="Gagalin"/>
                <a:ea typeface="Gagalin"/>
                <a:cs typeface="Gagalin"/>
                <a:sym typeface="Gagalin"/>
              </a:rPr>
              <a:t>C</a:t>
            </a:r>
            <a:r>
              <a:rPr lang="en-US" sz="4389">
                <a:solidFill>
                  <a:srgbClr val="75CFCE"/>
                </a:solidFill>
                <a:latin typeface="Gagalin"/>
                <a:ea typeface="Gagalin"/>
                <a:cs typeface="Gagalin"/>
                <a:sym typeface="Gagalin"/>
              </a:rPr>
              <a:t>R</a:t>
            </a:r>
            <a:r>
              <a:rPr lang="en-US" sz="4389">
                <a:solidFill>
                  <a:srgbClr val="FFDE59"/>
                </a:solidFill>
                <a:latin typeface="Gagalin"/>
                <a:ea typeface="Gagalin"/>
                <a:cs typeface="Gagalin"/>
                <a:sym typeface="Gagalin"/>
              </a:rPr>
              <a:t>I</a:t>
            </a:r>
            <a:r>
              <a:rPr lang="en-US" sz="4389">
                <a:solidFill>
                  <a:srgbClr val="7ED957"/>
                </a:solidFill>
                <a:latin typeface="Gagalin"/>
                <a:ea typeface="Gagalin"/>
                <a:cs typeface="Gagalin"/>
                <a:sym typeface="Gagalin"/>
              </a:rPr>
              <a:t>A</a:t>
            </a:r>
            <a:r>
              <a:rPr lang="en-US" sz="4389">
                <a:solidFill>
                  <a:srgbClr val="FF914D"/>
                </a:solidFill>
                <a:latin typeface="Gagalin"/>
                <a:ea typeface="Gagalin"/>
                <a:cs typeface="Gagalin"/>
                <a:sym typeface="Gagalin"/>
              </a:rPr>
              <a:t>N</a:t>
            </a:r>
            <a:r>
              <a:rPr lang="en-US" sz="4389">
                <a:solidFill>
                  <a:srgbClr val="CB6CE6"/>
                </a:solidFill>
                <a:latin typeface="Gagalin"/>
                <a:ea typeface="Gagalin"/>
                <a:cs typeface="Gagalin"/>
                <a:sym typeface="Gagalin"/>
              </a:rPr>
              <a:t>Ç</a:t>
            </a:r>
            <a:r>
              <a:rPr lang="en-US" sz="4389">
                <a:solidFill>
                  <a:srgbClr val="FF1616"/>
                </a:solidFill>
                <a:latin typeface="Gagalin"/>
                <a:ea typeface="Gagalin"/>
                <a:cs typeface="Gagalin"/>
                <a:sym typeface="Gagalin"/>
              </a:rPr>
              <a:t>A</a:t>
            </a:r>
            <a:r>
              <a:rPr lang="en-US" sz="4389">
                <a:solidFill>
                  <a:srgbClr val="F7838D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438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NAS</a:t>
            </a:r>
            <a:r>
              <a:rPr lang="en-US" sz="4389">
                <a:solidFill>
                  <a:srgbClr val="F7838D"/>
                </a:solidFill>
                <a:latin typeface="Gagalin"/>
                <a:ea typeface="Gagalin"/>
                <a:cs typeface="Gagalin"/>
                <a:sym typeface="Gagalin"/>
              </a:rPr>
              <a:t> </a:t>
            </a:r>
            <a:r>
              <a:rPr lang="en-US" sz="4389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MÚLTIPLAS INTERFACES DE CUIDADO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51868" y="4753480"/>
            <a:ext cx="6511747" cy="209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TITULO DO RESUMO</a:t>
            </a:r>
          </a:p>
          <a:p>
            <a:pPr algn="ctr">
              <a:lnSpc>
                <a:spcPts val="4725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Nome do autor </a:t>
            </a:r>
          </a:p>
          <a:p>
            <a:pPr algn="ctr">
              <a:lnSpc>
                <a:spcPts val="4725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(Vínculo Institucional)</a:t>
            </a:r>
          </a:p>
        </p:txBody>
      </p: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0A917C05-2407-C9C2-925C-4FD57EE3F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11" y="8450026"/>
            <a:ext cx="1484274" cy="18369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7067" y="0"/>
            <a:ext cx="3317092" cy="3317092"/>
          </a:xfrm>
          <a:custGeom>
            <a:avLst/>
            <a:gdLst/>
            <a:ahLst/>
            <a:cxnLst/>
            <a:rect l="l" t="t" r="r" b="b"/>
            <a:pathLst>
              <a:path w="3317092" h="3317092">
                <a:moveTo>
                  <a:pt x="0" y="0"/>
                </a:moveTo>
                <a:lnTo>
                  <a:pt x="3317092" y="0"/>
                </a:lnTo>
                <a:lnTo>
                  <a:pt x="3317092" y="3317092"/>
                </a:lnTo>
                <a:lnTo>
                  <a:pt x="0" y="331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43778" y="942975"/>
            <a:ext cx="3046214" cy="60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INTRODUÇÃO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485444" y="4373085"/>
            <a:ext cx="7501158" cy="1960260"/>
            <a:chOff x="0" y="0"/>
            <a:chExt cx="10001545" cy="2613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001545" cy="2613680"/>
              <a:chOff x="0" y="0"/>
              <a:chExt cx="1975614" cy="5162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75614" cy="516282"/>
              </a:xfrm>
              <a:custGeom>
                <a:avLst/>
                <a:gdLst/>
                <a:ahLst/>
                <a:cxnLst/>
                <a:rect l="l" t="t" r="r" b="b"/>
                <a:pathLst>
                  <a:path w="1975614" h="516282">
                    <a:moveTo>
                      <a:pt x="0" y="0"/>
                    </a:moveTo>
                    <a:lnTo>
                      <a:pt x="1975614" y="0"/>
                    </a:lnTo>
                    <a:lnTo>
                      <a:pt x="1975614" y="516282"/>
                    </a:lnTo>
                    <a:lnTo>
                      <a:pt x="0" y="5162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161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975614" cy="5543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556318"/>
              <a:ext cx="9756150" cy="1557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Adequar o título do slide ao </a:t>
              </a:r>
            </a:p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seu tipo de trabalho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7067" y="0"/>
            <a:ext cx="3317092" cy="3317092"/>
          </a:xfrm>
          <a:custGeom>
            <a:avLst/>
            <a:gdLst/>
            <a:ahLst/>
            <a:cxnLst/>
            <a:rect l="l" t="t" r="r" b="b"/>
            <a:pathLst>
              <a:path w="3317092" h="3317092">
                <a:moveTo>
                  <a:pt x="0" y="0"/>
                </a:moveTo>
                <a:lnTo>
                  <a:pt x="3317092" y="0"/>
                </a:lnTo>
                <a:lnTo>
                  <a:pt x="3317092" y="3317092"/>
                </a:lnTo>
                <a:lnTo>
                  <a:pt x="0" y="331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17898" y="683955"/>
            <a:ext cx="2303264" cy="60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5"/>
              </a:lnSpc>
              <a:spcBef>
                <a:spcPct val="0"/>
              </a:spcBef>
            </a:pPr>
            <a:r>
              <a:rPr lang="en-US" sz="3399" b="1" u="none" strike="noStrik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OBJETIVO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485444" y="4373085"/>
            <a:ext cx="7501158" cy="1960260"/>
            <a:chOff x="0" y="0"/>
            <a:chExt cx="10001545" cy="2613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001545" cy="2613680"/>
              <a:chOff x="0" y="0"/>
              <a:chExt cx="1975614" cy="5162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75614" cy="516282"/>
              </a:xfrm>
              <a:custGeom>
                <a:avLst/>
                <a:gdLst/>
                <a:ahLst/>
                <a:cxnLst/>
                <a:rect l="l" t="t" r="r" b="b"/>
                <a:pathLst>
                  <a:path w="1975614" h="516282">
                    <a:moveTo>
                      <a:pt x="0" y="0"/>
                    </a:moveTo>
                    <a:lnTo>
                      <a:pt x="1975614" y="0"/>
                    </a:lnTo>
                    <a:lnTo>
                      <a:pt x="1975614" y="516282"/>
                    </a:lnTo>
                    <a:lnTo>
                      <a:pt x="0" y="5162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161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975614" cy="5543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556318"/>
              <a:ext cx="9756150" cy="1557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Adequar o título do slide ao </a:t>
              </a:r>
            </a:p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seu tipo de trabalho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7067" y="0"/>
            <a:ext cx="3317092" cy="3317092"/>
          </a:xfrm>
          <a:custGeom>
            <a:avLst/>
            <a:gdLst/>
            <a:ahLst/>
            <a:cxnLst/>
            <a:rect l="l" t="t" r="r" b="b"/>
            <a:pathLst>
              <a:path w="3317092" h="3317092">
                <a:moveTo>
                  <a:pt x="0" y="0"/>
                </a:moveTo>
                <a:lnTo>
                  <a:pt x="3317092" y="0"/>
                </a:lnTo>
                <a:lnTo>
                  <a:pt x="3317092" y="3317092"/>
                </a:lnTo>
                <a:lnTo>
                  <a:pt x="0" y="331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34177" y="942975"/>
            <a:ext cx="1894880" cy="60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5"/>
              </a:lnSpc>
              <a:spcBef>
                <a:spcPct val="0"/>
              </a:spcBef>
            </a:pPr>
            <a:r>
              <a:rPr lang="en-US" sz="3399" b="1" u="none" strike="noStrik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MÉTODO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485444" y="4373085"/>
            <a:ext cx="7501158" cy="1960260"/>
            <a:chOff x="0" y="0"/>
            <a:chExt cx="10001545" cy="2613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001545" cy="2613680"/>
              <a:chOff x="0" y="0"/>
              <a:chExt cx="1975614" cy="5162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75614" cy="516282"/>
              </a:xfrm>
              <a:custGeom>
                <a:avLst/>
                <a:gdLst/>
                <a:ahLst/>
                <a:cxnLst/>
                <a:rect l="l" t="t" r="r" b="b"/>
                <a:pathLst>
                  <a:path w="1975614" h="516282">
                    <a:moveTo>
                      <a:pt x="0" y="0"/>
                    </a:moveTo>
                    <a:lnTo>
                      <a:pt x="1975614" y="0"/>
                    </a:lnTo>
                    <a:lnTo>
                      <a:pt x="1975614" y="516282"/>
                    </a:lnTo>
                    <a:lnTo>
                      <a:pt x="0" y="5162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161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975614" cy="5543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556318"/>
              <a:ext cx="9756150" cy="1557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Adequar o título do slide ao </a:t>
              </a:r>
            </a:p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seu tipo de trabalho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7067" y="0"/>
            <a:ext cx="3317092" cy="3317092"/>
          </a:xfrm>
          <a:custGeom>
            <a:avLst/>
            <a:gdLst/>
            <a:ahLst/>
            <a:cxnLst/>
            <a:rect l="l" t="t" r="r" b="b"/>
            <a:pathLst>
              <a:path w="3317092" h="3317092">
                <a:moveTo>
                  <a:pt x="0" y="0"/>
                </a:moveTo>
                <a:lnTo>
                  <a:pt x="3317092" y="0"/>
                </a:lnTo>
                <a:lnTo>
                  <a:pt x="3317092" y="3317092"/>
                </a:lnTo>
                <a:lnTo>
                  <a:pt x="0" y="331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34177" y="942975"/>
            <a:ext cx="1894880" cy="60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5"/>
              </a:lnSpc>
              <a:spcBef>
                <a:spcPct val="0"/>
              </a:spcBef>
            </a:pPr>
            <a:r>
              <a:rPr lang="en-US" sz="3399" b="1" u="none" strike="noStrik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MÉTODO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485444" y="4373085"/>
            <a:ext cx="7501158" cy="1960260"/>
            <a:chOff x="0" y="0"/>
            <a:chExt cx="10001545" cy="2613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001545" cy="2613680"/>
              <a:chOff x="0" y="0"/>
              <a:chExt cx="1975614" cy="5162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75614" cy="516282"/>
              </a:xfrm>
              <a:custGeom>
                <a:avLst/>
                <a:gdLst/>
                <a:ahLst/>
                <a:cxnLst/>
                <a:rect l="l" t="t" r="r" b="b"/>
                <a:pathLst>
                  <a:path w="1975614" h="516282">
                    <a:moveTo>
                      <a:pt x="0" y="0"/>
                    </a:moveTo>
                    <a:lnTo>
                      <a:pt x="1975614" y="0"/>
                    </a:lnTo>
                    <a:lnTo>
                      <a:pt x="1975614" y="516282"/>
                    </a:lnTo>
                    <a:lnTo>
                      <a:pt x="0" y="5162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161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975614" cy="5543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556318"/>
              <a:ext cx="9756150" cy="1557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Adequar o título do slide ao </a:t>
              </a:r>
            </a:p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seu tipo de trabalho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7067" y="0"/>
            <a:ext cx="3317092" cy="3317092"/>
          </a:xfrm>
          <a:custGeom>
            <a:avLst/>
            <a:gdLst/>
            <a:ahLst/>
            <a:cxnLst/>
            <a:rect l="l" t="t" r="r" b="b"/>
            <a:pathLst>
              <a:path w="3317092" h="3317092">
                <a:moveTo>
                  <a:pt x="0" y="0"/>
                </a:moveTo>
                <a:lnTo>
                  <a:pt x="3317092" y="0"/>
                </a:lnTo>
                <a:lnTo>
                  <a:pt x="3317092" y="3317092"/>
                </a:lnTo>
                <a:lnTo>
                  <a:pt x="0" y="331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66269" y="657617"/>
            <a:ext cx="13937099" cy="120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5"/>
              </a:lnSpc>
              <a:spcBef>
                <a:spcPct val="0"/>
              </a:spcBef>
            </a:pPr>
            <a:r>
              <a:rPr lang="en-US" sz="3399" b="1" u="none" strike="noStrik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RESULTADOS / SÍNTESE DE DADOS / DESCRIÇÃO DO(S) CASO(S) </a:t>
            </a:r>
          </a:p>
          <a:p>
            <a:pPr marL="0" lvl="0" indent="0" algn="ctr">
              <a:lnSpc>
                <a:spcPts val="4725"/>
              </a:lnSpc>
              <a:spcBef>
                <a:spcPct val="0"/>
              </a:spcBef>
            </a:pPr>
            <a:endParaRPr lang="en-US" sz="3399" b="1" u="none" strike="noStrike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85444" y="4373085"/>
            <a:ext cx="7501158" cy="1960260"/>
            <a:chOff x="0" y="0"/>
            <a:chExt cx="10001545" cy="2613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001545" cy="2613680"/>
              <a:chOff x="0" y="0"/>
              <a:chExt cx="1975614" cy="5162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75614" cy="516282"/>
              </a:xfrm>
              <a:custGeom>
                <a:avLst/>
                <a:gdLst/>
                <a:ahLst/>
                <a:cxnLst/>
                <a:rect l="l" t="t" r="r" b="b"/>
                <a:pathLst>
                  <a:path w="1975614" h="516282">
                    <a:moveTo>
                      <a:pt x="0" y="0"/>
                    </a:moveTo>
                    <a:lnTo>
                      <a:pt x="1975614" y="0"/>
                    </a:lnTo>
                    <a:lnTo>
                      <a:pt x="1975614" y="516282"/>
                    </a:lnTo>
                    <a:lnTo>
                      <a:pt x="0" y="5162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161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975614" cy="5543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556318"/>
              <a:ext cx="9756150" cy="1557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Adequar o título do slide ao </a:t>
              </a:r>
            </a:p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seu tipo de trabalho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7067" y="0"/>
            <a:ext cx="3317092" cy="3317092"/>
          </a:xfrm>
          <a:custGeom>
            <a:avLst/>
            <a:gdLst/>
            <a:ahLst/>
            <a:cxnLst/>
            <a:rect l="l" t="t" r="r" b="b"/>
            <a:pathLst>
              <a:path w="3317092" h="3317092">
                <a:moveTo>
                  <a:pt x="0" y="0"/>
                </a:moveTo>
                <a:lnTo>
                  <a:pt x="3317092" y="0"/>
                </a:lnTo>
                <a:lnTo>
                  <a:pt x="3317092" y="3317092"/>
                </a:lnTo>
                <a:lnTo>
                  <a:pt x="0" y="331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879157" y="683955"/>
            <a:ext cx="12089726" cy="60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5"/>
              </a:lnSpc>
              <a:spcBef>
                <a:spcPct val="0"/>
              </a:spcBef>
            </a:pPr>
            <a:r>
              <a:rPr lang="en-US" sz="3399" b="1" u="none" strike="noStrik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CONCLUSÃO / COMENTÁRIOS / CONSIDERAÇÕES FINAIS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485444" y="4373085"/>
            <a:ext cx="7501158" cy="1960260"/>
            <a:chOff x="0" y="0"/>
            <a:chExt cx="10001545" cy="2613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001545" cy="2613680"/>
              <a:chOff x="0" y="0"/>
              <a:chExt cx="1975614" cy="5162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75614" cy="516282"/>
              </a:xfrm>
              <a:custGeom>
                <a:avLst/>
                <a:gdLst/>
                <a:ahLst/>
                <a:cxnLst/>
                <a:rect l="l" t="t" r="r" b="b"/>
                <a:pathLst>
                  <a:path w="1975614" h="516282">
                    <a:moveTo>
                      <a:pt x="0" y="0"/>
                    </a:moveTo>
                    <a:lnTo>
                      <a:pt x="1975614" y="0"/>
                    </a:lnTo>
                    <a:lnTo>
                      <a:pt x="1975614" y="516282"/>
                    </a:lnTo>
                    <a:lnTo>
                      <a:pt x="0" y="5162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161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975614" cy="5543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556318"/>
              <a:ext cx="9756150" cy="1557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Adequar o título do slide ao</a:t>
              </a:r>
            </a:p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seu tipo de trabalho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27067" y="0"/>
            <a:ext cx="3317092" cy="3317092"/>
          </a:xfrm>
          <a:custGeom>
            <a:avLst/>
            <a:gdLst/>
            <a:ahLst/>
            <a:cxnLst/>
            <a:rect l="l" t="t" r="r" b="b"/>
            <a:pathLst>
              <a:path w="3317092" h="3317092">
                <a:moveTo>
                  <a:pt x="0" y="0"/>
                </a:moveTo>
                <a:lnTo>
                  <a:pt x="3317092" y="0"/>
                </a:lnTo>
                <a:lnTo>
                  <a:pt x="3317092" y="3317092"/>
                </a:lnTo>
                <a:lnTo>
                  <a:pt x="0" y="331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683955"/>
            <a:ext cx="3094672" cy="60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5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REFERÊNCIAS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485444" y="4373085"/>
            <a:ext cx="7501158" cy="1960260"/>
            <a:chOff x="0" y="0"/>
            <a:chExt cx="10001545" cy="26136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001545" cy="2613680"/>
              <a:chOff x="0" y="0"/>
              <a:chExt cx="1975614" cy="51628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75614" cy="516282"/>
              </a:xfrm>
              <a:custGeom>
                <a:avLst/>
                <a:gdLst/>
                <a:ahLst/>
                <a:cxnLst/>
                <a:rect l="l" t="t" r="r" b="b"/>
                <a:pathLst>
                  <a:path w="1975614" h="516282">
                    <a:moveTo>
                      <a:pt x="0" y="0"/>
                    </a:moveTo>
                    <a:lnTo>
                      <a:pt x="1975614" y="0"/>
                    </a:lnTo>
                    <a:lnTo>
                      <a:pt x="1975614" y="516282"/>
                    </a:lnTo>
                    <a:lnTo>
                      <a:pt x="0" y="51628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161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975614" cy="5543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556318"/>
              <a:ext cx="9756150" cy="1557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Adequar o título do slide ao</a:t>
              </a:r>
            </a:p>
            <a:p>
              <a:pPr marL="0" lvl="0" indent="0" algn="ctr">
                <a:lnSpc>
                  <a:spcPts val="4725"/>
                </a:lnSpc>
                <a:spcBef>
                  <a:spcPct val="0"/>
                </a:spcBef>
              </a:pPr>
              <a:r>
                <a:rPr lang="en-US" sz="3399" b="1" u="none" strike="noStrike">
                  <a:solidFill>
                    <a:srgbClr val="082F4A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seu tipo de trabalho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119</Words>
  <Application>Microsoft Office PowerPoint</Application>
  <PresentationFormat>Personalizar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Arimo Bold</vt:lpstr>
      <vt:lpstr>Open Sans 1 Bold</vt:lpstr>
      <vt:lpstr>Open Sans 1</vt:lpstr>
      <vt:lpstr>Gagalin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RESUMO EXPANDIDO.pdf</dc:title>
  <cp:lastModifiedBy>Lara Rezende Guimarães</cp:lastModifiedBy>
  <cp:revision>2</cp:revision>
  <dcterms:created xsi:type="dcterms:W3CDTF">2006-08-16T00:00:00Z</dcterms:created>
  <dcterms:modified xsi:type="dcterms:W3CDTF">2024-12-04T21:24:16Z</dcterms:modified>
  <dc:identifier>DAGYQAMTODQ</dc:identifier>
</cp:coreProperties>
</file>