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6A14F1-289F-41BF-814A-FAF887410924}" v="2" dt="2024-10-22T14:43:24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730" y="19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16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13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67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75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2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33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91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92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9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71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67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829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909719A-2061-42BE-8523-B1FAE8CAA9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4629" y="437093"/>
            <a:ext cx="29485953" cy="41929575"/>
          </a:xfrm>
          <a:prstGeom prst="roundRect">
            <a:avLst>
              <a:gd name="adj" fmla="val 230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XXII Semana da Matemática e XII Semana da Estatística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4FAA288D-6A76-F558-12E0-81F63E81C67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512064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C1D974BF-FC22-EBE2-48DB-35B8FA9A4CA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1355598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11CC14E-C5A1-86F8-2D33-10C05839FFB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46646" y="5619603"/>
            <a:ext cx="22981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BF05226-AA0B-42A9-469A-AB4042B3EE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67886" y="8359176"/>
            <a:ext cx="64008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Primeiro Autor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9C53AF8-88FC-660B-30CF-A8F14FBF17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08261" y="8359176"/>
            <a:ext cx="64008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Segundo Autor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47CDE01-0AAE-1CE9-84F8-BCE4A8EE1A1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13736" y="8359176"/>
            <a:ext cx="64008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Terceiro Autor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753DA9C-1659-8B8F-8590-97050AA451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19380" y="10923815"/>
            <a:ext cx="64008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Quinto Autor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A0726863-D46A-5908-477D-2523F827BF8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9936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3EEECA6B-38B3-51CE-4226-7664B48501D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842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1917525-8D2E-A110-06D3-EC1B41BF5D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2502" y="13776960"/>
            <a:ext cx="8505528" cy="1948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títulos das seções devem estar em Times New Roman tamanho 70, negrito, enquanto o corpo do texto deve estar em tamanho 45. Todo o corpo do texto deve estar justificado, com espaçamento entre linhas simples, parágrafos de 1,25 cm. As figuras devem ter legenda e fonte centralizadas em tamanho 30 como mostrado abaixo: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 1: Logo LEM</a:t>
            </a: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Autor, Ano, Página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pôster deve apresentar as informações presentes no resumo, com a opção de trazer mais detalhes e imagens. Deve conter Introdução, Desenvolvimento, Resultados e Discussão, Conclusões. Os autores também podem acrescentar uma seção de Agradecimentos, em caso de auxílio financeiro ou apoio de outra natureza garantidos ao projeto ou ação extensionista.</a:t>
            </a:r>
          </a:p>
        </p:txBody>
      </p:sp>
      <p:pic>
        <p:nvPicPr>
          <p:cNvPr id="26" name="Imagem 25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95118CA2-02C2-36AA-B2D1-B9703FD47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087" y="22437052"/>
            <a:ext cx="3852860" cy="2521551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F1D35935-43A9-A805-C02B-1F2B6D6806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432733" y="13776960"/>
            <a:ext cx="9045598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Desenvolvimento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título do texto deve ser escrito em Times New Roman tamanho 80.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nomes dos autores em Times New Roman tamanho 50 e suas respectivas filiações e e-mails em tamanho 30.</a:t>
            </a:r>
          </a:p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A5DCF4EF-EE18-6CF9-F2E4-5BC835058F2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38732" y="13647420"/>
            <a:ext cx="904559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agradecem o apoio...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36882E3-1AF1-3B52-5ADC-D4D44D9E6D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709083" y="10923815"/>
            <a:ext cx="64008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Sexto Autor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B3E64EE-4F4C-C2DB-61C1-55707BD967D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528030" y="10923815"/>
            <a:ext cx="64008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Sétimo Autor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8FCC2E8-B762-B8E3-8672-554028E6CCC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661131" y="8359176"/>
            <a:ext cx="64008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Quarto Autor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pic>
        <p:nvPicPr>
          <p:cNvPr id="11" name="Imagem 10" descr="Texto&#10;&#10;O conteúdo gerado por IA pode estar incorreto.">
            <a:extLst>
              <a:ext uri="{FF2B5EF4-FFF2-40B4-BE49-F238E27FC236}">
                <a16:creationId xmlns:a16="http://schemas.microsoft.com/office/drawing/2014/main" id="{35985DDD-8165-0F50-B162-2059C11953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550" y="703387"/>
            <a:ext cx="26222949" cy="417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221</Words>
  <Application>Microsoft Office PowerPoint</Application>
  <PresentationFormat>Personalizar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Matheus Carrijo</dc:creator>
  <cp:lastModifiedBy>Higor Eduardo</cp:lastModifiedBy>
  <cp:revision>2</cp:revision>
  <dcterms:created xsi:type="dcterms:W3CDTF">2024-06-28T03:14:02Z</dcterms:created>
  <dcterms:modified xsi:type="dcterms:W3CDTF">2025-09-23T20:06:55Z</dcterms:modified>
</cp:coreProperties>
</file>