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535279-9C6F-4D41-AFF5-A256E518D68F}" v="1" dt="2024-09-08T01:28:34.553"/>
    <p1510:client id="{947C2C59-E9DA-4533-96F6-B588744EC34B}" v="1" dt="2024-09-08T01:24:21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875" y="38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35559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7886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686461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7CDE01-0AAE-1CE9-84F8-BCE4A8EE1A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28736" y="8359176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Terceiro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753DA9C-1659-8B8F-8590-97050AA451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23730" y="10923815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50 e suas respectivas filiações e e-mails em tamanho 30.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6882E3-1AF1-3B52-5ADC-D4D44D9E6D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690033" y="10923815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Quinto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B3E64EE-4F4C-C2DB-61C1-55707BD967D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833080" y="10923815"/>
            <a:ext cx="640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Sexto Autor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40F6F60C-16B8-31C9-69B4-9E85B23321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82" y="655320"/>
            <a:ext cx="26126418" cy="437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217</Words>
  <Application>Microsoft Office PowerPoint</Application>
  <PresentationFormat>Personalizar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2025-09-23T17:18:13Z</dcterms:modified>
</cp:coreProperties>
</file>