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30275213" cy="4280376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3481" userDrawn="1">
          <p15:clr>
            <a:srgbClr val="A4A3A4"/>
          </p15:clr>
        </p15:guide>
        <p15:guide id="2" pos="9535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47C2C59-E9DA-4533-96F6-B588744EC34B}" v="1" dt="2024-09-08T01:24:21.30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33" d="100"/>
          <a:sy n="33" d="100"/>
        </p:scale>
        <p:origin x="730" y="19"/>
      </p:cViewPr>
      <p:guideLst>
        <p:guide orient="horz" pos="13481"/>
        <p:guide pos="9535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70641" y="7005156"/>
            <a:ext cx="25733931" cy="14902051"/>
          </a:xfrm>
        </p:spPr>
        <p:txBody>
          <a:bodyPr anchor="b"/>
          <a:lstStyle>
            <a:lvl1pPr algn="ctr">
              <a:defRPr sz="19865"/>
            </a:lvl1pPr>
          </a:lstStyle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784402" y="22481887"/>
            <a:ext cx="22706410" cy="10334331"/>
          </a:xfrm>
        </p:spPr>
        <p:txBody>
          <a:bodyPr/>
          <a:lstStyle>
            <a:lvl1pPr marL="0" indent="0" algn="ctr">
              <a:buNone/>
              <a:defRPr sz="7946"/>
            </a:lvl1pPr>
            <a:lvl2pPr marL="1513743" indent="0" algn="ctr">
              <a:buNone/>
              <a:defRPr sz="6622"/>
            </a:lvl2pPr>
            <a:lvl3pPr marL="3027487" indent="0" algn="ctr">
              <a:buNone/>
              <a:defRPr sz="5960"/>
            </a:lvl3pPr>
            <a:lvl4pPr marL="4541230" indent="0" algn="ctr">
              <a:buNone/>
              <a:defRPr sz="5297"/>
            </a:lvl4pPr>
            <a:lvl5pPr marL="6054974" indent="0" algn="ctr">
              <a:buNone/>
              <a:defRPr sz="5297"/>
            </a:lvl5pPr>
            <a:lvl6pPr marL="7568717" indent="0" algn="ctr">
              <a:buNone/>
              <a:defRPr sz="5297"/>
            </a:lvl6pPr>
            <a:lvl7pPr marL="9082461" indent="0" algn="ctr">
              <a:buNone/>
              <a:defRPr sz="5297"/>
            </a:lvl7pPr>
            <a:lvl8pPr marL="10596204" indent="0" algn="ctr">
              <a:buNone/>
              <a:defRPr sz="5297"/>
            </a:lvl8pPr>
            <a:lvl9pPr marL="12109948" indent="0" algn="ctr">
              <a:buNone/>
              <a:defRPr sz="5297"/>
            </a:lvl9pPr>
          </a:lstStyle>
          <a:p>
            <a:r>
              <a:rPr lang="pt-BR"/>
              <a:t>Clique para editar o estilo do subtítulo Mestre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55458F-ABA0-4ADB-8BDE-E6B13832DB8A}" type="datetimeFigureOut">
              <a:rPr lang="pt-BR" smtClean="0"/>
              <a:t>23/09/2025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C4529-7E66-4037-BFEF-E221C18CBAB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251608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55458F-ABA0-4ADB-8BDE-E6B13832DB8A}" type="datetimeFigureOut">
              <a:rPr lang="pt-BR" smtClean="0"/>
              <a:t>23/09/2025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C4529-7E66-4037-BFEF-E221C18CBAB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831393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1665701" y="2278904"/>
            <a:ext cx="6528093" cy="36274211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081423" y="2278904"/>
            <a:ext cx="19205838" cy="36274211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55458F-ABA0-4ADB-8BDE-E6B13832DB8A}" type="datetimeFigureOut">
              <a:rPr lang="pt-BR" smtClean="0"/>
              <a:t>23/09/2025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C4529-7E66-4037-BFEF-E221C18CBAB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586756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55458F-ABA0-4ADB-8BDE-E6B13832DB8A}" type="datetimeFigureOut">
              <a:rPr lang="pt-BR" smtClean="0"/>
              <a:t>23/09/2025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C4529-7E66-4037-BFEF-E221C18CBAB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957562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65654" y="10671229"/>
            <a:ext cx="26112371" cy="17805173"/>
          </a:xfrm>
        </p:spPr>
        <p:txBody>
          <a:bodyPr anchor="b"/>
          <a:lstStyle>
            <a:lvl1pPr>
              <a:defRPr sz="19865"/>
            </a:lvl1pPr>
          </a:lstStyle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65654" y="28644846"/>
            <a:ext cx="26112371" cy="9363320"/>
          </a:xfrm>
        </p:spPr>
        <p:txBody>
          <a:bodyPr/>
          <a:lstStyle>
            <a:lvl1pPr marL="0" indent="0">
              <a:buNone/>
              <a:defRPr sz="7946">
                <a:solidFill>
                  <a:schemeClr val="tx1">
                    <a:tint val="82000"/>
                  </a:schemeClr>
                </a:solidFill>
              </a:defRPr>
            </a:lvl1pPr>
            <a:lvl2pPr marL="1513743" indent="0">
              <a:buNone/>
              <a:defRPr sz="6622">
                <a:solidFill>
                  <a:schemeClr val="tx1">
                    <a:tint val="82000"/>
                  </a:schemeClr>
                </a:solidFill>
              </a:defRPr>
            </a:lvl2pPr>
            <a:lvl3pPr marL="3027487" indent="0">
              <a:buNone/>
              <a:defRPr sz="5960">
                <a:solidFill>
                  <a:schemeClr val="tx1">
                    <a:tint val="82000"/>
                  </a:schemeClr>
                </a:solidFill>
              </a:defRPr>
            </a:lvl3pPr>
            <a:lvl4pPr marL="4541230" indent="0">
              <a:buNone/>
              <a:defRPr sz="5297">
                <a:solidFill>
                  <a:schemeClr val="tx1">
                    <a:tint val="82000"/>
                  </a:schemeClr>
                </a:solidFill>
              </a:defRPr>
            </a:lvl4pPr>
            <a:lvl5pPr marL="6054974" indent="0">
              <a:buNone/>
              <a:defRPr sz="5297">
                <a:solidFill>
                  <a:schemeClr val="tx1">
                    <a:tint val="82000"/>
                  </a:schemeClr>
                </a:solidFill>
              </a:defRPr>
            </a:lvl5pPr>
            <a:lvl6pPr marL="7568717" indent="0">
              <a:buNone/>
              <a:defRPr sz="5297">
                <a:solidFill>
                  <a:schemeClr val="tx1">
                    <a:tint val="82000"/>
                  </a:schemeClr>
                </a:solidFill>
              </a:defRPr>
            </a:lvl6pPr>
            <a:lvl7pPr marL="9082461" indent="0">
              <a:buNone/>
              <a:defRPr sz="5297">
                <a:solidFill>
                  <a:schemeClr val="tx1">
                    <a:tint val="82000"/>
                  </a:schemeClr>
                </a:solidFill>
              </a:defRPr>
            </a:lvl7pPr>
            <a:lvl8pPr marL="10596204" indent="0">
              <a:buNone/>
              <a:defRPr sz="5297">
                <a:solidFill>
                  <a:schemeClr val="tx1">
                    <a:tint val="82000"/>
                  </a:schemeClr>
                </a:solidFill>
              </a:defRPr>
            </a:lvl8pPr>
            <a:lvl9pPr marL="12109948" indent="0">
              <a:buNone/>
              <a:defRPr sz="5297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55458F-ABA0-4ADB-8BDE-E6B13832DB8A}" type="datetimeFigureOut">
              <a:rPr lang="pt-BR" smtClean="0"/>
              <a:t>23/09/2025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C4529-7E66-4037-BFEF-E221C18CBAB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278235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081421" y="11394520"/>
            <a:ext cx="12866966" cy="27158594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326826" y="11394520"/>
            <a:ext cx="12866966" cy="27158594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55458F-ABA0-4ADB-8BDE-E6B13832DB8A}" type="datetimeFigureOut">
              <a:rPr lang="pt-BR" smtClean="0"/>
              <a:t>23/09/2025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C4529-7E66-4037-BFEF-E221C18CBAB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483393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2278913"/>
            <a:ext cx="26112371" cy="8273416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5368" y="10492870"/>
            <a:ext cx="12807832" cy="5142393"/>
          </a:xfrm>
        </p:spPr>
        <p:txBody>
          <a:bodyPr anchor="b"/>
          <a:lstStyle>
            <a:lvl1pPr marL="0" indent="0">
              <a:buNone/>
              <a:defRPr sz="7946" b="1"/>
            </a:lvl1pPr>
            <a:lvl2pPr marL="1513743" indent="0">
              <a:buNone/>
              <a:defRPr sz="6622" b="1"/>
            </a:lvl2pPr>
            <a:lvl3pPr marL="3027487" indent="0">
              <a:buNone/>
              <a:defRPr sz="5960" b="1"/>
            </a:lvl3pPr>
            <a:lvl4pPr marL="4541230" indent="0">
              <a:buNone/>
              <a:defRPr sz="5297" b="1"/>
            </a:lvl4pPr>
            <a:lvl5pPr marL="6054974" indent="0">
              <a:buNone/>
              <a:defRPr sz="5297" b="1"/>
            </a:lvl5pPr>
            <a:lvl6pPr marL="7568717" indent="0">
              <a:buNone/>
              <a:defRPr sz="5297" b="1"/>
            </a:lvl6pPr>
            <a:lvl7pPr marL="9082461" indent="0">
              <a:buNone/>
              <a:defRPr sz="5297" b="1"/>
            </a:lvl7pPr>
            <a:lvl8pPr marL="10596204" indent="0">
              <a:buNone/>
              <a:defRPr sz="5297" b="1"/>
            </a:lvl8pPr>
            <a:lvl9pPr marL="12109948" indent="0">
              <a:buNone/>
              <a:defRPr sz="5297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085368" y="15635264"/>
            <a:ext cx="12807832" cy="22997117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5326828" y="10492870"/>
            <a:ext cx="12870909" cy="5142393"/>
          </a:xfrm>
        </p:spPr>
        <p:txBody>
          <a:bodyPr anchor="b"/>
          <a:lstStyle>
            <a:lvl1pPr marL="0" indent="0">
              <a:buNone/>
              <a:defRPr sz="7946" b="1"/>
            </a:lvl1pPr>
            <a:lvl2pPr marL="1513743" indent="0">
              <a:buNone/>
              <a:defRPr sz="6622" b="1"/>
            </a:lvl2pPr>
            <a:lvl3pPr marL="3027487" indent="0">
              <a:buNone/>
              <a:defRPr sz="5960" b="1"/>
            </a:lvl3pPr>
            <a:lvl4pPr marL="4541230" indent="0">
              <a:buNone/>
              <a:defRPr sz="5297" b="1"/>
            </a:lvl4pPr>
            <a:lvl5pPr marL="6054974" indent="0">
              <a:buNone/>
              <a:defRPr sz="5297" b="1"/>
            </a:lvl5pPr>
            <a:lvl6pPr marL="7568717" indent="0">
              <a:buNone/>
              <a:defRPr sz="5297" b="1"/>
            </a:lvl6pPr>
            <a:lvl7pPr marL="9082461" indent="0">
              <a:buNone/>
              <a:defRPr sz="5297" b="1"/>
            </a:lvl7pPr>
            <a:lvl8pPr marL="10596204" indent="0">
              <a:buNone/>
              <a:defRPr sz="5297" b="1"/>
            </a:lvl8pPr>
            <a:lvl9pPr marL="12109948" indent="0">
              <a:buNone/>
              <a:defRPr sz="5297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5326828" y="15635264"/>
            <a:ext cx="12870909" cy="22997117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55458F-ABA0-4ADB-8BDE-E6B13832DB8A}" type="datetimeFigureOut">
              <a:rPr lang="pt-BR" smtClean="0"/>
              <a:t>23/09/2025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C4529-7E66-4037-BFEF-E221C18CBAB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689158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55458F-ABA0-4ADB-8BDE-E6B13832DB8A}" type="datetimeFigureOut">
              <a:rPr lang="pt-BR" smtClean="0"/>
              <a:t>23/09/2025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C4529-7E66-4037-BFEF-E221C18CBAB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419239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55458F-ABA0-4ADB-8BDE-E6B13832DB8A}" type="datetimeFigureOut">
              <a:rPr lang="pt-BR" smtClean="0"/>
              <a:t>23/09/2025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C4529-7E66-4037-BFEF-E221C18CBAB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479453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2853584"/>
            <a:ext cx="9764544" cy="9987545"/>
          </a:xfrm>
        </p:spPr>
        <p:txBody>
          <a:bodyPr anchor="b"/>
          <a:lstStyle>
            <a:lvl1pPr>
              <a:defRPr sz="10595"/>
            </a:lvl1pPr>
          </a:lstStyle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70909" y="6162959"/>
            <a:ext cx="15326827" cy="30418415"/>
          </a:xfrm>
        </p:spPr>
        <p:txBody>
          <a:bodyPr/>
          <a:lstStyle>
            <a:lvl1pPr>
              <a:defRPr sz="10595"/>
            </a:lvl1pPr>
            <a:lvl2pPr>
              <a:defRPr sz="9271"/>
            </a:lvl2pPr>
            <a:lvl3pPr>
              <a:defRPr sz="7946"/>
            </a:lvl3pPr>
            <a:lvl4pPr>
              <a:defRPr sz="6622"/>
            </a:lvl4pPr>
            <a:lvl5pPr>
              <a:defRPr sz="6622"/>
            </a:lvl5pPr>
            <a:lvl6pPr>
              <a:defRPr sz="6622"/>
            </a:lvl6pPr>
            <a:lvl7pPr>
              <a:defRPr sz="6622"/>
            </a:lvl7pPr>
            <a:lvl8pPr>
              <a:defRPr sz="6622"/>
            </a:lvl8pPr>
            <a:lvl9pPr>
              <a:defRPr sz="6622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5364" y="12841129"/>
            <a:ext cx="9764544" cy="23789780"/>
          </a:xfrm>
        </p:spPr>
        <p:txBody>
          <a:bodyPr/>
          <a:lstStyle>
            <a:lvl1pPr marL="0" indent="0">
              <a:buNone/>
              <a:defRPr sz="5297"/>
            </a:lvl1pPr>
            <a:lvl2pPr marL="1513743" indent="0">
              <a:buNone/>
              <a:defRPr sz="4635"/>
            </a:lvl2pPr>
            <a:lvl3pPr marL="3027487" indent="0">
              <a:buNone/>
              <a:defRPr sz="3973"/>
            </a:lvl3pPr>
            <a:lvl4pPr marL="4541230" indent="0">
              <a:buNone/>
              <a:defRPr sz="3311"/>
            </a:lvl4pPr>
            <a:lvl5pPr marL="6054974" indent="0">
              <a:buNone/>
              <a:defRPr sz="3311"/>
            </a:lvl5pPr>
            <a:lvl6pPr marL="7568717" indent="0">
              <a:buNone/>
              <a:defRPr sz="3311"/>
            </a:lvl6pPr>
            <a:lvl7pPr marL="9082461" indent="0">
              <a:buNone/>
              <a:defRPr sz="3311"/>
            </a:lvl7pPr>
            <a:lvl8pPr marL="10596204" indent="0">
              <a:buNone/>
              <a:defRPr sz="3311"/>
            </a:lvl8pPr>
            <a:lvl9pPr marL="12109948" indent="0">
              <a:buNone/>
              <a:defRPr sz="331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55458F-ABA0-4ADB-8BDE-E6B13832DB8A}" type="datetimeFigureOut">
              <a:rPr lang="pt-BR" smtClean="0"/>
              <a:t>23/09/2025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C4529-7E66-4037-BFEF-E221C18CBAB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087168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2853584"/>
            <a:ext cx="9764544" cy="9987545"/>
          </a:xfrm>
        </p:spPr>
        <p:txBody>
          <a:bodyPr anchor="b"/>
          <a:lstStyle>
            <a:lvl1pPr>
              <a:defRPr sz="10595"/>
            </a:lvl1pPr>
          </a:lstStyle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870909" y="6162959"/>
            <a:ext cx="15326827" cy="30418415"/>
          </a:xfrm>
        </p:spPr>
        <p:txBody>
          <a:bodyPr anchor="t"/>
          <a:lstStyle>
            <a:lvl1pPr marL="0" indent="0">
              <a:buNone/>
              <a:defRPr sz="10595"/>
            </a:lvl1pPr>
            <a:lvl2pPr marL="1513743" indent="0">
              <a:buNone/>
              <a:defRPr sz="9271"/>
            </a:lvl2pPr>
            <a:lvl3pPr marL="3027487" indent="0">
              <a:buNone/>
              <a:defRPr sz="7946"/>
            </a:lvl3pPr>
            <a:lvl4pPr marL="4541230" indent="0">
              <a:buNone/>
              <a:defRPr sz="6622"/>
            </a:lvl4pPr>
            <a:lvl5pPr marL="6054974" indent="0">
              <a:buNone/>
              <a:defRPr sz="6622"/>
            </a:lvl5pPr>
            <a:lvl6pPr marL="7568717" indent="0">
              <a:buNone/>
              <a:defRPr sz="6622"/>
            </a:lvl6pPr>
            <a:lvl7pPr marL="9082461" indent="0">
              <a:buNone/>
              <a:defRPr sz="6622"/>
            </a:lvl7pPr>
            <a:lvl8pPr marL="10596204" indent="0">
              <a:buNone/>
              <a:defRPr sz="6622"/>
            </a:lvl8pPr>
            <a:lvl9pPr marL="12109948" indent="0">
              <a:buNone/>
              <a:defRPr sz="6622"/>
            </a:lvl9pPr>
          </a:lstStyle>
          <a:p>
            <a:r>
              <a:rPr lang="pt-BR"/>
              <a:t>Clique no ícone para adicionar uma imagem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5364" y="12841129"/>
            <a:ext cx="9764544" cy="23789780"/>
          </a:xfrm>
        </p:spPr>
        <p:txBody>
          <a:bodyPr/>
          <a:lstStyle>
            <a:lvl1pPr marL="0" indent="0">
              <a:buNone/>
              <a:defRPr sz="5297"/>
            </a:lvl1pPr>
            <a:lvl2pPr marL="1513743" indent="0">
              <a:buNone/>
              <a:defRPr sz="4635"/>
            </a:lvl2pPr>
            <a:lvl3pPr marL="3027487" indent="0">
              <a:buNone/>
              <a:defRPr sz="3973"/>
            </a:lvl3pPr>
            <a:lvl4pPr marL="4541230" indent="0">
              <a:buNone/>
              <a:defRPr sz="3311"/>
            </a:lvl4pPr>
            <a:lvl5pPr marL="6054974" indent="0">
              <a:buNone/>
              <a:defRPr sz="3311"/>
            </a:lvl5pPr>
            <a:lvl6pPr marL="7568717" indent="0">
              <a:buNone/>
              <a:defRPr sz="3311"/>
            </a:lvl6pPr>
            <a:lvl7pPr marL="9082461" indent="0">
              <a:buNone/>
              <a:defRPr sz="3311"/>
            </a:lvl7pPr>
            <a:lvl8pPr marL="10596204" indent="0">
              <a:buNone/>
              <a:defRPr sz="3311"/>
            </a:lvl8pPr>
            <a:lvl9pPr marL="12109948" indent="0">
              <a:buNone/>
              <a:defRPr sz="331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55458F-ABA0-4ADB-8BDE-E6B13832DB8A}" type="datetimeFigureOut">
              <a:rPr lang="pt-BR" smtClean="0"/>
              <a:t>23/09/2025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C4529-7E66-4037-BFEF-E221C18CBAB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116799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081421" y="2278913"/>
            <a:ext cx="26112371" cy="82734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1421" y="11394520"/>
            <a:ext cx="26112371" cy="2715859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081421" y="39672756"/>
            <a:ext cx="6811923" cy="22789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973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D55458F-ABA0-4ADB-8BDE-E6B13832DB8A}" type="datetimeFigureOut">
              <a:rPr lang="pt-BR" smtClean="0"/>
              <a:t>23/09/2025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028665" y="39672756"/>
            <a:ext cx="10217884" cy="22789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973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1381869" y="39672756"/>
            <a:ext cx="6811923" cy="22789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973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F4C4529-7E66-4037-BFEF-E221C18CBAB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182904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3027487" rtl="0" eaLnBrk="1" latinLnBrk="0" hangingPunct="1">
        <a:lnSpc>
          <a:spcPct val="90000"/>
        </a:lnSpc>
        <a:spcBef>
          <a:spcPct val="0"/>
        </a:spcBef>
        <a:buNone/>
        <a:defRPr sz="1456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56872" indent="-756872" algn="l" defTabSz="3027487" rtl="0" eaLnBrk="1" latinLnBrk="0" hangingPunct="1">
        <a:lnSpc>
          <a:spcPct val="90000"/>
        </a:lnSpc>
        <a:spcBef>
          <a:spcPts val="3311"/>
        </a:spcBef>
        <a:buFont typeface="Arial" panose="020B0604020202020204" pitchFamily="34" charset="0"/>
        <a:buChar char="•"/>
        <a:defRPr sz="9271" kern="1200">
          <a:solidFill>
            <a:schemeClr val="tx1"/>
          </a:solidFill>
          <a:latin typeface="+mn-lt"/>
          <a:ea typeface="+mn-ea"/>
          <a:cs typeface="+mn-cs"/>
        </a:defRPr>
      </a:lvl1pPr>
      <a:lvl2pPr marL="2270615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7946" kern="1200">
          <a:solidFill>
            <a:schemeClr val="tx1"/>
          </a:solidFill>
          <a:latin typeface="+mn-lt"/>
          <a:ea typeface="+mn-ea"/>
          <a:cs typeface="+mn-cs"/>
        </a:defRPr>
      </a:lvl2pPr>
      <a:lvl3pPr marL="3784359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6622" kern="1200">
          <a:solidFill>
            <a:schemeClr val="tx1"/>
          </a:solidFill>
          <a:latin typeface="+mn-lt"/>
          <a:ea typeface="+mn-ea"/>
          <a:cs typeface="+mn-cs"/>
        </a:defRPr>
      </a:lvl3pPr>
      <a:lvl4pPr marL="5298102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4pPr>
      <a:lvl5pPr marL="6811846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5pPr>
      <a:lvl6pPr marL="8325589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6pPr>
      <a:lvl7pPr marL="9839333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7pPr>
      <a:lvl8pPr marL="11353076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8pPr>
      <a:lvl9pPr marL="12866820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1pPr>
      <a:lvl2pPr marL="1513743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2pPr>
      <a:lvl3pPr marL="3027487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3pPr>
      <a:lvl4pPr marL="4541230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4pPr>
      <a:lvl5pPr marL="6054974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5pPr>
      <a:lvl6pPr marL="7568717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6pPr>
      <a:lvl7pPr marL="9082461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7pPr>
      <a:lvl8pPr marL="10596204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8pPr>
      <a:lvl9pPr marL="12109948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: Cantos Arredondados 3">
            <a:extLst>
              <a:ext uri="{FF2B5EF4-FFF2-40B4-BE49-F238E27FC236}">
                <a16:creationId xmlns:a16="http://schemas.microsoft.com/office/drawing/2014/main" id="{C909719A-2061-42BE-8523-B1FAE8CAA9B5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394629" y="437093"/>
            <a:ext cx="29485953" cy="41929575"/>
          </a:xfrm>
          <a:prstGeom prst="roundRect">
            <a:avLst>
              <a:gd name="adj" fmla="val 2304"/>
            </a:avLst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XXII Semana da Matemática e XII Semana da Estatística</a:t>
            </a:r>
          </a:p>
        </p:txBody>
      </p:sp>
      <p:cxnSp>
        <p:nvCxnSpPr>
          <p:cNvPr id="7" name="Conector reto 6">
            <a:extLst>
              <a:ext uri="{FF2B5EF4-FFF2-40B4-BE49-F238E27FC236}">
                <a16:creationId xmlns:a16="http://schemas.microsoft.com/office/drawing/2014/main" id="{4FAA288D-6A76-F558-12E0-81F63E81C674}"/>
              </a:ext>
            </a:extLst>
          </p:cNvPr>
          <p:cNvCxnSpPr>
            <a:cxnSpLocks noGrp="1" noRot="1" noMove="1" noResize="1" noEditPoints="1" noAdjustHandles="1" noChangeArrowheads="1" noChangeShapeType="1"/>
          </p:cNvCxnSpPr>
          <p:nvPr/>
        </p:nvCxnSpPr>
        <p:spPr>
          <a:xfrm>
            <a:off x="1579482" y="5120640"/>
            <a:ext cx="27116245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9" name="Conector reto 8">
            <a:extLst>
              <a:ext uri="{FF2B5EF4-FFF2-40B4-BE49-F238E27FC236}">
                <a16:creationId xmlns:a16="http://schemas.microsoft.com/office/drawing/2014/main" id="{C1D974BF-FC22-EBE2-48DB-35B8FA9A4CA7}"/>
              </a:ext>
            </a:extLst>
          </p:cNvPr>
          <p:cNvCxnSpPr>
            <a:cxnSpLocks noGrp="1" noRot="1" noMove="1" noResize="1" noEditPoints="1" noAdjustHandles="1" noChangeArrowheads="1" noChangeShapeType="1"/>
          </p:cNvCxnSpPr>
          <p:nvPr/>
        </p:nvCxnSpPr>
        <p:spPr>
          <a:xfrm>
            <a:off x="1579482" y="13555980"/>
            <a:ext cx="27116245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0" name="CaixaDeTexto 9">
            <a:extLst>
              <a:ext uri="{FF2B5EF4-FFF2-40B4-BE49-F238E27FC236}">
                <a16:creationId xmlns:a16="http://schemas.microsoft.com/office/drawing/2014/main" id="{111CC14E-C5A1-86F8-2D33-10C05839FFB5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646646" y="5619603"/>
            <a:ext cx="2298192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TÍTULO</a:t>
            </a:r>
          </a:p>
        </p:txBody>
      </p:sp>
      <p:sp>
        <p:nvSpPr>
          <p:cNvPr id="15" name="CaixaDeTexto 14">
            <a:extLst>
              <a:ext uri="{FF2B5EF4-FFF2-40B4-BE49-F238E27FC236}">
                <a16:creationId xmlns:a16="http://schemas.microsoft.com/office/drawing/2014/main" id="{0BF05226-AA0B-42A9-469A-AB4042B3EE83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667886" y="8359176"/>
            <a:ext cx="6400800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Primeiro Autor</a:t>
            </a:r>
          </a:p>
          <a:p>
            <a:pPr algn="ctr"/>
            <a:r>
              <a:rPr lang="pt-BR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Filiação</a:t>
            </a:r>
          </a:p>
          <a:p>
            <a:pPr algn="ctr"/>
            <a:r>
              <a:rPr lang="pt-BR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E-mail</a:t>
            </a:r>
          </a:p>
        </p:txBody>
      </p:sp>
      <p:sp>
        <p:nvSpPr>
          <p:cNvPr id="16" name="CaixaDeTexto 15">
            <a:extLst>
              <a:ext uri="{FF2B5EF4-FFF2-40B4-BE49-F238E27FC236}">
                <a16:creationId xmlns:a16="http://schemas.microsoft.com/office/drawing/2014/main" id="{29C53AF8-88FC-660B-30CF-A8F14FBF175E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1686461" y="8359176"/>
            <a:ext cx="6400800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Segundo Autor</a:t>
            </a:r>
          </a:p>
          <a:p>
            <a:pPr algn="ctr"/>
            <a:r>
              <a:rPr lang="pt-BR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Filiação</a:t>
            </a:r>
          </a:p>
          <a:p>
            <a:pPr algn="ctr"/>
            <a:r>
              <a:rPr lang="pt-BR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E-mail</a:t>
            </a:r>
          </a:p>
        </p:txBody>
      </p:sp>
      <p:sp>
        <p:nvSpPr>
          <p:cNvPr id="17" name="CaixaDeTexto 16">
            <a:extLst>
              <a:ext uri="{FF2B5EF4-FFF2-40B4-BE49-F238E27FC236}">
                <a16:creationId xmlns:a16="http://schemas.microsoft.com/office/drawing/2014/main" id="{547CDE01-0AAE-1CE9-84F8-BCE4A8EE1A10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20828736" y="8359176"/>
            <a:ext cx="6400800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Terceiro Autor</a:t>
            </a:r>
          </a:p>
          <a:p>
            <a:pPr algn="ctr"/>
            <a:r>
              <a:rPr lang="pt-BR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Filiação</a:t>
            </a:r>
          </a:p>
          <a:p>
            <a:pPr algn="ctr"/>
            <a:r>
              <a:rPr lang="pt-BR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E-mail</a:t>
            </a:r>
          </a:p>
        </p:txBody>
      </p:sp>
      <p:sp>
        <p:nvSpPr>
          <p:cNvPr id="18" name="CaixaDeTexto 17">
            <a:extLst>
              <a:ext uri="{FF2B5EF4-FFF2-40B4-BE49-F238E27FC236}">
                <a16:creationId xmlns:a16="http://schemas.microsoft.com/office/drawing/2014/main" id="{B753DA9C-1659-8B8F-8590-97050AA45134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714830" y="10923815"/>
            <a:ext cx="6400800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Quarto Autor</a:t>
            </a:r>
          </a:p>
          <a:p>
            <a:pPr algn="ctr"/>
            <a:r>
              <a:rPr lang="pt-BR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Filiação</a:t>
            </a:r>
          </a:p>
          <a:p>
            <a:pPr algn="ctr"/>
            <a:r>
              <a:rPr lang="pt-BR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E-mail</a:t>
            </a:r>
          </a:p>
        </p:txBody>
      </p:sp>
      <p:cxnSp>
        <p:nvCxnSpPr>
          <p:cNvPr id="22" name="Conector reto 21">
            <a:extLst>
              <a:ext uri="{FF2B5EF4-FFF2-40B4-BE49-F238E27FC236}">
                <a16:creationId xmlns:a16="http://schemas.microsoft.com/office/drawing/2014/main" id="{A0726863-D46A-5908-477D-2523F827BF82}"/>
              </a:ext>
            </a:extLst>
          </p:cNvPr>
          <p:cNvCxnSpPr>
            <a:cxnSpLocks noGrp="1" noRot="1" noMove="1" noResize="1" noEditPoints="1" noAdjustHandles="1" noChangeArrowheads="1" noChangeShapeType="1"/>
          </p:cNvCxnSpPr>
          <p:nvPr/>
        </p:nvCxnSpPr>
        <p:spPr>
          <a:xfrm>
            <a:off x="9936480" y="13776960"/>
            <a:ext cx="0" cy="2761488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3" name="Conector reto 22">
            <a:extLst>
              <a:ext uri="{FF2B5EF4-FFF2-40B4-BE49-F238E27FC236}">
                <a16:creationId xmlns:a16="http://schemas.microsoft.com/office/drawing/2014/main" id="{3EEECA6B-38B3-51CE-4226-7664B48501D4}"/>
              </a:ext>
            </a:extLst>
          </p:cNvPr>
          <p:cNvCxnSpPr>
            <a:cxnSpLocks noGrp="1" noRot="1" noMove="1" noResize="1" noEditPoints="1" noAdjustHandles="1" noChangeArrowheads="1" noChangeShapeType="1"/>
          </p:cNvCxnSpPr>
          <p:nvPr/>
        </p:nvCxnSpPr>
        <p:spPr>
          <a:xfrm>
            <a:off x="19842480" y="13776960"/>
            <a:ext cx="0" cy="2761488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4" name="CaixaDeTexto 23">
            <a:extLst>
              <a:ext uri="{FF2B5EF4-FFF2-40B4-BE49-F238E27FC236}">
                <a16:creationId xmlns:a16="http://schemas.microsoft.com/office/drawing/2014/main" id="{81917525-8D2E-A110-06D3-EC1B41BF5D3C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952502" y="13776960"/>
            <a:ext cx="8505528" cy="194822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7000" b="1">
                <a:latin typeface="Times New Roman" panose="02020603050405020304" pitchFamily="18" charset="0"/>
                <a:cs typeface="Times New Roman" panose="02020603050405020304" pitchFamily="18" charset="0"/>
              </a:rPr>
              <a:t>Introdução</a:t>
            </a:r>
          </a:p>
          <a:p>
            <a:pPr indent="450000" algn="just"/>
            <a:r>
              <a:rPr lang="pt-BR" sz="4500">
                <a:latin typeface="Times New Roman" panose="02020603050405020304" pitchFamily="18" charset="0"/>
                <a:cs typeface="Times New Roman" panose="02020603050405020304" pitchFamily="18" charset="0"/>
              </a:rPr>
              <a:t>Os títulos das seções devem estar em Times New Roman tamanho 70, negrito, enquanto o corpo do texto deve estar em tamanho 45. Todo o corpo do texto deve estar justificado, com espaçamento entre linhas simples, parágrafos de 1,25 cm. As figuras devem ter legenda e fonte centralizadas em tamanho 30 como mostrado abaixo:</a:t>
            </a:r>
          </a:p>
          <a:p>
            <a:pPr algn="ctr"/>
            <a:r>
              <a:rPr lang="pt-BR" sz="3000">
                <a:latin typeface="Times New Roman" panose="02020603050405020304" pitchFamily="18" charset="0"/>
                <a:cs typeface="Times New Roman" panose="02020603050405020304" pitchFamily="18" charset="0"/>
              </a:rPr>
              <a:t>Figura 1: Logo LEM</a:t>
            </a:r>
          </a:p>
          <a:p>
            <a:pPr algn="ctr"/>
            <a:endParaRPr lang="pt-BR" sz="30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pt-BR" sz="30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pt-BR" sz="30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pt-BR" sz="30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pt-BR" sz="30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pt-BR" sz="30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pt-BR" sz="3000">
                <a:latin typeface="Times New Roman" panose="02020603050405020304" pitchFamily="18" charset="0"/>
                <a:cs typeface="Times New Roman" panose="02020603050405020304" pitchFamily="18" charset="0"/>
              </a:rPr>
              <a:t>Fonte: Autor, Ano, Página</a:t>
            </a:r>
          </a:p>
          <a:p>
            <a:pPr indent="450000" algn="just"/>
            <a:r>
              <a:rPr lang="pt-BR" sz="4500">
                <a:latin typeface="Times New Roman" panose="02020603050405020304" pitchFamily="18" charset="0"/>
                <a:cs typeface="Times New Roman" panose="02020603050405020304" pitchFamily="18" charset="0"/>
              </a:rPr>
              <a:t>O pôster deve apresentar as informações presentes no resumo, com a opção de trazer mais detalhes e imagens. Deve conter Introdução, Desenvolvimento, Resultados e Discussão, Conclusões. Os autores também podem acrescentar uma seção de Agradecimentos, em caso de auxílio financeiro ou apoio de outra natureza garantidos ao projeto ou ação extensionista.</a:t>
            </a:r>
          </a:p>
        </p:txBody>
      </p:sp>
      <p:pic>
        <p:nvPicPr>
          <p:cNvPr id="26" name="Imagem 25" descr="Uma imagem contendo Interface gráfica do usuário&#10;&#10;Descrição gerada automaticamente">
            <a:extLst>
              <a:ext uri="{FF2B5EF4-FFF2-40B4-BE49-F238E27FC236}">
                <a16:creationId xmlns:a16="http://schemas.microsoft.com/office/drawing/2014/main" id="{95118CA2-02C2-36AA-B2D1-B9703FD4738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77087" y="22437052"/>
            <a:ext cx="3852860" cy="2521551"/>
          </a:xfrm>
          <a:prstGeom prst="rect">
            <a:avLst/>
          </a:prstGeom>
        </p:spPr>
      </p:pic>
      <p:sp>
        <p:nvSpPr>
          <p:cNvPr id="29" name="CaixaDeTexto 28">
            <a:extLst>
              <a:ext uri="{FF2B5EF4-FFF2-40B4-BE49-F238E27FC236}">
                <a16:creationId xmlns:a16="http://schemas.microsoft.com/office/drawing/2014/main" id="{F1D35935-43A9-A805-C02B-1F2B6D68066B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0432733" y="13776960"/>
            <a:ext cx="9045598" cy="70942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7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Desenvolvimento</a:t>
            </a:r>
          </a:p>
          <a:p>
            <a:pPr indent="450000" algn="just"/>
            <a:r>
              <a:rPr lang="pt-BR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 título do texto deve ser escrito em Times New Roman tamanho 80.</a:t>
            </a:r>
          </a:p>
          <a:p>
            <a:pPr indent="450000" algn="just"/>
            <a:r>
              <a:rPr lang="pt-BR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Os nomes dos autores em Times New Roman tamanho 50 e suas respectivas filiações e e-mails em tamanho 30.</a:t>
            </a:r>
          </a:p>
          <a:p>
            <a:pPr algn="just"/>
            <a:r>
              <a:rPr lang="pt-BR" sz="7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Resultados e Discussão</a:t>
            </a:r>
          </a:p>
          <a:p>
            <a:pPr indent="450000" algn="just"/>
            <a:r>
              <a:rPr lang="pt-BR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Texto...</a:t>
            </a:r>
          </a:p>
        </p:txBody>
      </p:sp>
      <p:sp>
        <p:nvSpPr>
          <p:cNvPr id="30" name="CaixaDeTexto 29">
            <a:extLst>
              <a:ext uri="{FF2B5EF4-FFF2-40B4-BE49-F238E27FC236}">
                <a16:creationId xmlns:a16="http://schemas.microsoft.com/office/drawing/2014/main" id="{A5DCF4EF-EE18-6CF9-F2E4-5BC835058F23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20338732" y="13647420"/>
            <a:ext cx="9045598" cy="36317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7000" b="1">
                <a:latin typeface="Times New Roman" panose="02020603050405020304" pitchFamily="18" charset="0"/>
                <a:cs typeface="Times New Roman" panose="02020603050405020304" pitchFamily="18" charset="0"/>
              </a:rPr>
              <a:t>Conclusões</a:t>
            </a:r>
          </a:p>
          <a:p>
            <a:pPr indent="450000" algn="just"/>
            <a:r>
              <a:rPr lang="pt-BR" sz="4500">
                <a:latin typeface="Times New Roman" panose="02020603050405020304" pitchFamily="18" charset="0"/>
                <a:cs typeface="Times New Roman" panose="02020603050405020304" pitchFamily="18" charset="0"/>
              </a:rPr>
              <a:t>Texto...</a:t>
            </a:r>
          </a:p>
          <a:p>
            <a:pPr algn="just"/>
            <a:r>
              <a:rPr lang="pt-BR" sz="7000" b="1">
                <a:latin typeface="Times New Roman" panose="02020603050405020304" pitchFamily="18" charset="0"/>
                <a:cs typeface="Times New Roman" panose="02020603050405020304" pitchFamily="18" charset="0"/>
              </a:rPr>
              <a:t>Agradecimentos</a:t>
            </a:r>
          </a:p>
          <a:p>
            <a:pPr indent="450000" algn="just"/>
            <a:r>
              <a:rPr lang="pt-BR" sz="4500">
                <a:latin typeface="Times New Roman" panose="02020603050405020304" pitchFamily="18" charset="0"/>
                <a:cs typeface="Times New Roman" panose="02020603050405020304" pitchFamily="18" charset="0"/>
              </a:rPr>
              <a:t>Os autores agradecem o apoio...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536882E3-1AF1-3B52-5ADC-D4D44D9E6DDA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6300133" y="10923815"/>
            <a:ext cx="6400800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Quinto Autor</a:t>
            </a:r>
          </a:p>
          <a:p>
            <a:pPr algn="ctr"/>
            <a:r>
              <a:rPr lang="pt-BR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Filiação</a:t>
            </a:r>
          </a:p>
          <a:p>
            <a:pPr algn="ctr"/>
            <a:r>
              <a:rPr lang="pt-BR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E-mail</a:t>
            </a:r>
          </a:p>
        </p:txBody>
      </p:sp>
      <p:pic>
        <p:nvPicPr>
          <p:cNvPr id="6" name="Imagem 5" descr="Texto&#10;&#10;O conteúdo gerado por IA pode estar incorreto.">
            <a:extLst>
              <a:ext uri="{FF2B5EF4-FFF2-40B4-BE49-F238E27FC236}">
                <a16:creationId xmlns:a16="http://schemas.microsoft.com/office/drawing/2014/main" id="{1ADE1286-E84B-AF1B-E93B-D1F49DBE321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96182" y="703387"/>
            <a:ext cx="25527704" cy="43000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950013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Tema do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Tema do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</TotalTime>
  <Words>213</Words>
  <Application>Microsoft Office PowerPoint</Application>
  <PresentationFormat>Personalizar</PresentationFormat>
  <Paragraphs>37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Times New Roman</vt:lpstr>
      <vt:lpstr>Tema do Office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Matheus Carrijo</dc:creator>
  <cp:lastModifiedBy>Higor Eduardo</cp:lastModifiedBy>
  <cp:revision>2</cp:revision>
  <dcterms:created xsi:type="dcterms:W3CDTF">2024-06-28T03:14:02Z</dcterms:created>
  <dcterms:modified xsi:type="dcterms:W3CDTF">2025-09-23T17:12:18Z</dcterms:modified>
</cp:coreProperties>
</file>