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886D7-B93E-4C09-BFDA-3F041E6A852D}" v="98" dt="2024-06-28T05:21:26.799"/>
    <p1510:client id="{67FB8D0E-53F8-4949-8FCA-C3B70C94534F}" v="3" dt="2024-06-28T05:58:58.602"/>
    <p1510:client id="{A70DC593-CD1F-4428-9FFC-D24739AACCAB}" v="33" dt="2024-06-28T21:46:27.440"/>
    <p1510:client id="{F513E5DF-05EE-48EA-82CB-801AC9BA40C9}" v="20" dt="2024-06-28T05:26:15.2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730" y="1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28320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7886" y="8359176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2261" y="8359176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7CDE01-0AAE-1CE9-84F8-BCE4A8EE1A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56636" y="8359176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Terceiro Autor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753DA9C-1659-8B8F-8590-97050AA451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351011" y="8295444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>
                <a:latin typeface="Times New Roman" panose="02020603050405020304" pitchFamily="18" charset="0"/>
                <a:cs typeface="Times New Roman" panose="02020603050405020304" pitchFamily="18" charset="0"/>
              </a:rPr>
              <a:t>Quarto Autor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60 e suas respectivas filiações e e-mails em tamanho 40.</a:t>
            </a:r>
          </a:p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BC4643D8-3635-92F5-EED9-DD2A12568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746" y="613213"/>
            <a:ext cx="25958630" cy="4390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209</Words>
  <Application>Microsoft Office PowerPoint</Application>
  <PresentationFormat>Personalizar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2025-09-23T17:10:23Z</dcterms:modified>
</cp:coreProperties>
</file>