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CCB6A0-6B11-490E-B5AF-2469A12984F7}" v="2" dt="2024-06-28T21:46:35.660"/>
    <p1510:client id="{A70DC593-CD1F-4428-9FFC-D24739AACCAB}" v="17" dt="2024-06-28T04:44:59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2712" y="168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516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13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67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75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2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339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9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19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9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71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167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55458F-ABA0-4ADB-8BDE-E6B13832DB8A}" type="datetimeFigureOut">
              <a:rPr lang="pt-BR" smtClean="0"/>
              <a:t>23/09/2025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C4529-7E66-4037-BFEF-E221C18CBA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8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909719A-2061-42BE-8523-B1FAE8CAA9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4629" y="437093"/>
            <a:ext cx="29485953" cy="41929575"/>
          </a:xfrm>
          <a:prstGeom prst="roundRect">
            <a:avLst>
              <a:gd name="adj" fmla="val 2304"/>
            </a:avLst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XXII Semana da Matemática e XII Semana da Estatística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FAA288D-6A76-F558-12E0-81F63E81C67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512064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1D974BF-FC22-EBE2-48DB-35B8FA9A4CA7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579482" y="12832080"/>
            <a:ext cx="271162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1CC14E-C5A1-86F8-2D33-10C05839FF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46646" y="5619603"/>
            <a:ext cx="22981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BF05226-AA0B-42A9-469A-AB4042B3EE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43578" y="8361751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Autor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9C53AF8-88FC-660B-30CF-A8F14FBF17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886404" y="8361752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Autor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47CDE01-0AAE-1CE9-84F8-BCE4A8EE1A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218727" y="8348859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Terceiro Autor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Filiação</a:t>
            </a:r>
          </a:p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A0726863-D46A-5908-477D-2523F827BF82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9936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3EEECA6B-38B3-51CE-4226-7664B48501D4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9842480" y="13776960"/>
            <a:ext cx="0" cy="276148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1917525-8D2E-A110-06D3-EC1B41BF5D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52502" y="13776960"/>
            <a:ext cx="8505528" cy="1948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títulos das seções devem estar em Times New Roman tamanho 70, negrito, enquanto o corpo do texto deve estar em tamanho 45. Todo o corpo do texto deve estar justificado, com espaçamento entre linhas simples, parágrafos de 1,25 cm. As figuras devem ter legenda e fonte centralizadas em tamanho 30 como mostrado abaixo:</a:t>
            </a: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1: Logo LEM</a:t>
            </a: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 Autor, Ano, Página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pôster deve apresentar as informações presentes no resumo, com a opção de trazer mais detalhes e imagens. Deve conter Introdução, Desenvolvimento, Resultados e Discussão, Conclusões. Os autores também podem acrescentar uma seção de Agradecimentos, em caso de auxílio financeiro ou apoio de outra natureza garantidos ao projeto ou ação extensionista.</a:t>
            </a:r>
          </a:p>
        </p:txBody>
      </p:sp>
      <p:pic>
        <p:nvPicPr>
          <p:cNvPr id="26" name="Imagem 25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95118CA2-02C2-36AA-B2D1-B9703FD47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7087" y="22437052"/>
            <a:ext cx="3852860" cy="2521551"/>
          </a:xfrm>
          <a:prstGeom prst="rect">
            <a:avLst/>
          </a:prstGeom>
        </p:spPr>
      </p:pic>
      <p:sp>
        <p:nvSpPr>
          <p:cNvPr id="29" name="CaixaDeTexto 28">
            <a:extLst>
              <a:ext uri="{FF2B5EF4-FFF2-40B4-BE49-F238E27FC236}">
                <a16:creationId xmlns:a16="http://schemas.microsoft.com/office/drawing/2014/main" id="{F1D35935-43A9-A805-C02B-1F2B6D6806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432733" y="13776960"/>
            <a:ext cx="9045598" cy="709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Desenvolvimento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título do texto deve ser escrito em Times New Roman tamanho 80.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nomes dos autores em Times New Roman tamanho 60 e suas respectivas filiações e e-mails em tamanho 40.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Resultados e Discussão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A5DCF4EF-EE18-6CF9-F2E4-5BC835058F2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338732" y="13647420"/>
            <a:ext cx="904559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Conclusões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Texto...</a:t>
            </a:r>
          </a:p>
          <a:p>
            <a:pPr algn="just"/>
            <a:r>
              <a:rPr lang="pt-BR" sz="7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indent="450000" algn="just"/>
            <a:r>
              <a:rPr lang="pt-B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agradecem o apoio...</a:t>
            </a:r>
          </a:p>
        </p:txBody>
      </p:sp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B38452CF-3864-6575-2879-49C4C0ED40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432" y="587830"/>
            <a:ext cx="25637082" cy="453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500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205</Words>
  <Application>Microsoft Office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Matheus Carrijo</dc:creator>
  <cp:lastModifiedBy>Higor Eduardo</cp:lastModifiedBy>
  <cp:revision>2</cp:revision>
  <dcterms:created xsi:type="dcterms:W3CDTF">2024-06-28T03:14:02Z</dcterms:created>
  <dcterms:modified xsi:type="dcterms:W3CDTF">2025-09-23T17:07:33Z</dcterms:modified>
</cp:coreProperties>
</file>