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DC593-CD1F-4428-9FFC-D24739AACCAB}" v="17" dt="2024-06-28T04:44:59.861"/>
    <p1510:client id="{CED1CD0E-5347-48D2-ABE2-2B022024FD6B}" v="2" dt="2024-06-28T21:46:11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730" y="19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28320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36080" y="8361751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642080" y="8361751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60 e suas respectivas filiações e e-mails em tamanho 40.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pic>
        <p:nvPicPr>
          <p:cNvPr id="8" name="Imagem 7" descr="Texto&#10;&#10;O conteúdo gerado por IA pode estar incorreto.">
            <a:extLst>
              <a:ext uri="{FF2B5EF4-FFF2-40B4-BE49-F238E27FC236}">
                <a16:creationId xmlns:a16="http://schemas.microsoft.com/office/drawing/2014/main" id="{17745D79-7B34-6D4E-2039-CDE298BEBE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431" y="609599"/>
            <a:ext cx="26378295" cy="4511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201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2025-09-23T16:59:56Z</dcterms:modified>
</cp:coreProperties>
</file>