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43200625" cx="30600650"/>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hRc8KaFoJUQ4eImxLx3oMaVUyK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Play-regular.fntdata"/><Relationship Id="rId7" Type="http://schemas.openxmlformats.org/officeDocument/2006/relationships/font" Target="fonts/Play-bold.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295049" y="7070108"/>
            <a:ext cx="26010553" cy="1504022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0079"/>
              <a:buFont typeface="Play"/>
              <a:buNone/>
              <a:defRPr sz="2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3825081" y="22690338"/>
            <a:ext cx="22950488" cy="104301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347"/>
              </a:spcBef>
              <a:spcAft>
                <a:spcPts val="0"/>
              </a:spcAft>
              <a:buClr>
                <a:schemeClr val="dk1"/>
              </a:buClr>
              <a:buSzPts val="8032"/>
              <a:buNone/>
              <a:defRPr sz="8032"/>
            </a:lvl1pPr>
            <a:lvl2pPr lvl="1" algn="ctr">
              <a:lnSpc>
                <a:spcPct val="90000"/>
              </a:lnSpc>
              <a:spcBef>
                <a:spcPts val="1673"/>
              </a:spcBef>
              <a:spcAft>
                <a:spcPts val="0"/>
              </a:spcAft>
              <a:buClr>
                <a:schemeClr val="dk1"/>
              </a:buClr>
              <a:buSzPts val="6693"/>
              <a:buNone/>
              <a:defRPr sz="6693"/>
            </a:lvl2pPr>
            <a:lvl3pPr lvl="2" algn="ctr">
              <a:lnSpc>
                <a:spcPct val="90000"/>
              </a:lnSpc>
              <a:spcBef>
                <a:spcPts val="1673"/>
              </a:spcBef>
              <a:spcAft>
                <a:spcPts val="0"/>
              </a:spcAft>
              <a:buClr>
                <a:schemeClr val="dk1"/>
              </a:buClr>
              <a:buSzPts val="6024"/>
              <a:buNone/>
              <a:defRPr sz="6024"/>
            </a:lvl3pPr>
            <a:lvl4pPr lvl="3" algn="ctr">
              <a:lnSpc>
                <a:spcPct val="90000"/>
              </a:lnSpc>
              <a:spcBef>
                <a:spcPts val="1673"/>
              </a:spcBef>
              <a:spcAft>
                <a:spcPts val="0"/>
              </a:spcAft>
              <a:buClr>
                <a:schemeClr val="dk1"/>
              </a:buClr>
              <a:buSzPts val="5354"/>
              <a:buNone/>
              <a:defRPr sz="5354"/>
            </a:lvl4pPr>
            <a:lvl5pPr lvl="4" algn="ctr">
              <a:lnSpc>
                <a:spcPct val="90000"/>
              </a:lnSpc>
              <a:spcBef>
                <a:spcPts val="1673"/>
              </a:spcBef>
              <a:spcAft>
                <a:spcPts val="0"/>
              </a:spcAft>
              <a:buClr>
                <a:schemeClr val="dk1"/>
              </a:buClr>
              <a:buSzPts val="5354"/>
              <a:buNone/>
              <a:defRPr sz="5354"/>
            </a:lvl5pPr>
            <a:lvl6pPr lvl="5" algn="ctr">
              <a:lnSpc>
                <a:spcPct val="90000"/>
              </a:lnSpc>
              <a:spcBef>
                <a:spcPts val="1673"/>
              </a:spcBef>
              <a:spcAft>
                <a:spcPts val="0"/>
              </a:spcAft>
              <a:buClr>
                <a:schemeClr val="dk1"/>
              </a:buClr>
              <a:buSzPts val="5354"/>
              <a:buNone/>
              <a:defRPr sz="5354"/>
            </a:lvl6pPr>
            <a:lvl7pPr lvl="6" algn="ctr">
              <a:lnSpc>
                <a:spcPct val="90000"/>
              </a:lnSpc>
              <a:spcBef>
                <a:spcPts val="1673"/>
              </a:spcBef>
              <a:spcAft>
                <a:spcPts val="0"/>
              </a:spcAft>
              <a:buClr>
                <a:schemeClr val="dk1"/>
              </a:buClr>
              <a:buSzPts val="5354"/>
              <a:buNone/>
              <a:defRPr sz="5354"/>
            </a:lvl7pPr>
            <a:lvl8pPr lvl="7" algn="ctr">
              <a:lnSpc>
                <a:spcPct val="90000"/>
              </a:lnSpc>
              <a:spcBef>
                <a:spcPts val="1673"/>
              </a:spcBef>
              <a:spcAft>
                <a:spcPts val="0"/>
              </a:spcAft>
              <a:buClr>
                <a:schemeClr val="dk1"/>
              </a:buClr>
              <a:buSzPts val="5354"/>
              <a:buNone/>
              <a:defRPr sz="5354"/>
            </a:lvl8pPr>
            <a:lvl9pPr lvl="8" algn="ctr">
              <a:lnSpc>
                <a:spcPct val="90000"/>
              </a:lnSpc>
              <a:spcBef>
                <a:spcPts val="1673"/>
              </a:spcBef>
              <a:spcAft>
                <a:spcPts val="0"/>
              </a:spcAft>
              <a:buClr>
                <a:schemeClr val="dk1"/>
              </a:buClr>
              <a:buSzPts val="5354"/>
              <a:buNone/>
              <a:defRPr sz="5354"/>
            </a:lvl9pPr>
          </a:lstStyle>
          <a:p/>
        </p:txBody>
      </p:sp>
      <p:sp>
        <p:nvSpPr>
          <p:cNvPr id="14" name="Google Shape;14;p3"/>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103795" y="2300044"/>
            <a:ext cx="26393061"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595121" y="12008844"/>
            <a:ext cx="27410408" cy="2639306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71" name="Google Shape;71;p12"/>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6892452" y="17306174"/>
            <a:ext cx="36610544" cy="65982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6495331" y="10899163"/>
            <a:ext cx="36610544" cy="194122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77" name="Google Shape;77;p13"/>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103795" y="2300044"/>
            <a:ext cx="26393061"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103795" y="11500170"/>
            <a:ext cx="26393061"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20" name="Google Shape;20;p4"/>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087858" y="10770172"/>
            <a:ext cx="26393061" cy="179702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0079"/>
              <a:buFont typeface="Play"/>
              <a:buNone/>
              <a:defRPr sz="2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087858" y="28910440"/>
            <a:ext cx="26393061" cy="945013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347"/>
              </a:spcBef>
              <a:spcAft>
                <a:spcPts val="0"/>
              </a:spcAft>
              <a:buClr>
                <a:srgbClr val="757575"/>
              </a:buClr>
              <a:buSzPts val="8032"/>
              <a:buNone/>
              <a:defRPr sz="8032">
                <a:solidFill>
                  <a:srgbClr val="757575"/>
                </a:solidFill>
              </a:defRPr>
            </a:lvl1pPr>
            <a:lvl2pPr indent="-228600" lvl="1" marL="914400" algn="l">
              <a:lnSpc>
                <a:spcPct val="90000"/>
              </a:lnSpc>
              <a:spcBef>
                <a:spcPts val="1673"/>
              </a:spcBef>
              <a:spcAft>
                <a:spcPts val="0"/>
              </a:spcAft>
              <a:buClr>
                <a:srgbClr val="757575"/>
              </a:buClr>
              <a:buSzPts val="6693"/>
              <a:buNone/>
              <a:defRPr sz="6693">
                <a:solidFill>
                  <a:srgbClr val="757575"/>
                </a:solidFill>
              </a:defRPr>
            </a:lvl2pPr>
            <a:lvl3pPr indent="-228600" lvl="2" marL="1371600" algn="l">
              <a:lnSpc>
                <a:spcPct val="90000"/>
              </a:lnSpc>
              <a:spcBef>
                <a:spcPts val="1673"/>
              </a:spcBef>
              <a:spcAft>
                <a:spcPts val="0"/>
              </a:spcAft>
              <a:buClr>
                <a:srgbClr val="757575"/>
              </a:buClr>
              <a:buSzPts val="6024"/>
              <a:buNone/>
              <a:defRPr sz="6024">
                <a:solidFill>
                  <a:srgbClr val="757575"/>
                </a:solidFill>
              </a:defRPr>
            </a:lvl3pPr>
            <a:lvl4pPr indent="-228600" lvl="3" marL="1828800" algn="l">
              <a:lnSpc>
                <a:spcPct val="90000"/>
              </a:lnSpc>
              <a:spcBef>
                <a:spcPts val="1673"/>
              </a:spcBef>
              <a:spcAft>
                <a:spcPts val="0"/>
              </a:spcAft>
              <a:buClr>
                <a:srgbClr val="757575"/>
              </a:buClr>
              <a:buSzPts val="5354"/>
              <a:buNone/>
              <a:defRPr sz="5354">
                <a:solidFill>
                  <a:srgbClr val="757575"/>
                </a:solidFill>
              </a:defRPr>
            </a:lvl4pPr>
            <a:lvl5pPr indent="-228600" lvl="4" marL="2286000" algn="l">
              <a:lnSpc>
                <a:spcPct val="90000"/>
              </a:lnSpc>
              <a:spcBef>
                <a:spcPts val="1673"/>
              </a:spcBef>
              <a:spcAft>
                <a:spcPts val="0"/>
              </a:spcAft>
              <a:buClr>
                <a:srgbClr val="757575"/>
              </a:buClr>
              <a:buSzPts val="5354"/>
              <a:buNone/>
              <a:defRPr sz="5354">
                <a:solidFill>
                  <a:srgbClr val="757575"/>
                </a:solidFill>
              </a:defRPr>
            </a:lvl5pPr>
            <a:lvl6pPr indent="-228600" lvl="5" marL="2743200" algn="l">
              <a:lnSpc>
                <a:spcPct val="90000"/>
              </a:lnSpc>
              <a:spcBef>
                <a:spcPts val="1673"/>
              </a:spcBef>
              <a:spcAft>
                <a:spcPts val="0"/>
              </a:spcAft>
              <a:buClr>
                <a:srgbClr val="757575"/>
              </a:buClr>
              <a:buSzPts val="5354"/>
              <a:buNone/>
              <a:defRPr sz="5354">
                <a:solidFill>
                  <a:srgbClr val="757575"/>
                </a:solidFill>
              </a:defRPr>
            </a:lvl6pPr>
            <a:lvl7pPr indent="-228600" lvl="6" marL="3200400" algn="l">
              <a:lnSpc>
                <a:spcPct val="90000"/>
              </a:lnSpc>
              <a:spcBef>
                <a:spcPts val="1673"/>
              </a:spcBef>
              <a:spcAft>
                <a:spcPts val="0"/>
              </a:spcAft>
              <a:buClr>
                <a:srgbClr val="757575"/>
              </a:buClr>
              <a:buSzPts val="5354"/>
              <a:buNone/>
              <a:defRPr sz="5354">
                <a:solidFill>
                  <a:srgbClr val="757575"/>
                </a:solidFill>
              </a:defRPr>
            </a:lvl7pPr>
            <a:lvl8pPr indent="-228600" lvl="7" marL="3657600" algn="l">
              <a:lnSpc>
                <a:spcPct val="90000"/>
              </a:lnSpc>
              <a:spcBef>
                <a:spcPts val="1673"/>
              </a:spcBef>
              <a:spcAft>
                <a:spcPts val="0"/>
              </a:spcAft>
              <a:buClr>
                <a:srgbClr val="757575"/>
              </a:buClr>
              <a:buSzPts val="5354"/>
              <a:buNone/>
              <a:defRPr sz="5354">
                <a:solidFill>
                  <a:srgbClr val="757575"/>
                </a:solidFill>
              </a:defRPr>
            </a:lvl8pPr>
            <a:lvl9pPr indent="-228600" lvl="8" marL="4114800" algn="l">
              <a:lnSpc>
                <a:spcPct val="90000"/>
              </a:lnSpc>
              <a:spcBef>
                <a:spcPts val="1673"/>
              </a:spcBef>
              <a:spcAft>
                <a:spcPts val="0"/>
              </a:spcAft>
              <a:buClr>
                <a:srgbClr val="757575"/>
              </a:buClr>
              <a:buSzPts val="5354"/>
              <a:buNone/>
              <a:defRPr sz="5354">
                <a:solidFill>
                  <a:srgbClr val="757575"/>
                </a:solidFill>
              </a:defRPr>
            </a:lvl9pPr>
          </a:lstStyle>
          <a:p/>
        </p:txBody>
      </p:sp>
      <p:sp>
        <p:nvSpPr>
          <p:cNvPr id="26" name="Google Shape;26;p5"/>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103795" y="2300044"/>
            <a:ext cx="26393061"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103795" y="11500170"/>
            <a:ext cx="13005276"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32" name="Google Shape;32;p6"/>
          <p:cNvSpPr txBox="1"/>
          <p:nvPr>
            <p:ph idx="2" type="body"/>
          </p:nvPr>
        </p:nvSpPr>
        <p:spPr>
          <a:xfrm>
            <a:off x="15491579" y="11500170"/>
            <a:ext cx="13005276"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33" name="Google Shape;33;p6"/>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107780" y="2300044"/>
            <a:ext cx="26393061"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107784" y="10590160"/>
            <a:ext cx="12945507"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347"/>
              </a:spcBef>
              <a:spcAft>
                <a:spcPts val="0"/>
              </a:spcAft>
              <a:buClr>
                <a:schemeClr val="dk1"/>
              </a:buClr>
              <a:buSzPts val="8032"/>
              <a:buNone/>
              <a:defRPr b="1" sz="8032"/>
            </a:lvl1pPr>
            <a:lvl2pPr indent="-228600" lvl="1" marL="914400" algn="l">
              <a:lnSpc>
                <a:spcPct val="90000"/>
              </a:lnSpc>
              <a:spcBef>
                <a:spcPts val="1673"/>
              </a:spcBef>
              <a:spcAft>
                <a:spcPts val="0"/>
              </a:spcAft>
              <a:buClr>
                <a:schemeClr val="dk1"/>
              </a:buClr>
              <a:buSzPts val="6693"/>
              <a:buNone/>
              <a:defRPr b="1" sz="6693"/>
            </a:lvl2pPr>
            <a:lvl3pPr indent="-228600" lvl="2" marL="1371600" algn="l">
              <a:lnSpc>
                <a:spcPct val="90000"/>
              </a:lnSpc>
              <a:spcBef>
                <a:spcPts val="1673"/>
              </a:spcBef>
              <a:spcAft>
                <a:spcPts val="0"/>
              </a:spcAft>
              <a:buClr>
                <a:schemeClr val="dk1"/>
              </a:buClr>
              <a:buSzPts val="6024"/>
              <a:buNone/>
              <a:defRPr b="1" sz="6024"/>
            </a:lvl3pPr>
            <a:lvl4pPr indent="-228600" lvl="3" marL="1828800" algn="l">
              <a:lnSpc>
                <a:spcPct val="90000"/>
              </a:lnSpc>
              <a:spcBef>
                <a:spcPts val="1673"/>
              </a:spcBef>
              <a:spcAft>
                <a:spcPts val="0"/>
              </a:spcAft>
              <a:buClr>
                <a:schemeClr val="dk1"/>
              </a:buClr>
              <a:buSzPts val="5354"/>
              <a:buNone/>
              <a:defRPr b="1" sz="5354"/>
            </a:lvl4pPr>
            <a:lvl5pPr indent="-228600" lvl="4" marL="2286000" algn="l">
              <a:lnSpc>
                <a:spcPct val="90000"/>
              </a:lnSpc>
              <a:spcBef>
                <a:spcPts val="1673"/>
              </a:spcBef>
              <a:spcAft>
                <a:spcPts val="0"/>
              </a:spcAft>
              <a:buClr>
                <a:schemeClr val="dk1"/>
              </a:buClr>
              <a:buSzPts val="5354"/>
              <a:buNone/>
              <a:defRPr b="1" sz="5354"/>
            </a:lvl5pPr>
            <a:lvl6pPr indent="-228600" lvl="5" marL="2743200" algn="l">
              <a:lnSpc>
                <a:spcPct val="90000"/>
              </a:lnSpc>
              <a:spcBef>
                <a:spcPts val="1673"/>
              </a:spcBef>
              <a:spcAft>
                <a:spcPts val="0"/>
              </a:spcAft>
              <a:buClr>
                <a:schemeClr val="dk1"/>
              </a:buClr>
              <a:buSzPts val="5354"/>
              <a:buNone/>
              <a:defRPr b="1" sz="5354"/>
            </a:lvl6pPr>
            <a:lvl7pPr indent="-228600" lvl="6" marL="3200400" algn="l">
              <a:lnSpc>
                <a:spcPct val="90000"/>
              </a:lnSpc>
              <a:spcBef>
                <a:spcPts val="1673"/>
              </a:spcBef>
              <a:spcAft>
                <a:spcPts val="0"/>
              </a:spcAft>
              <a:buClr>
                <a:schemeClr val="dk1"/>
              </a:buClr>
              <a:buSzPts val="5354"/>
              <a:buNone/>
              <a:defRPr b="1" sz="5354"/>
            </a:lvl7pPr>
            <a:lvl8pPr indent="-228600" lvl="7" marL="3657600" algn="l">
              <a:lnSpc>
                <a:spcPct val="90000"/>
              </a:lnSpc>
              <a:spcBef>
                <a:spcPts val="1673"/>
              </a:spcBef>
              <a:spcAft>
                <a:spcPts val="0"/>
              </a:spcAft>
              <a:buClr>
                <a:schemeClr val="dk1"/>
              </a:buClr>
              <a:buSzPts val="5354"/>
              <a:buNone/>
              <a:defRPr b="1" sz="5354"/>
            </a:lvl8pPr>
            <a:lvl9pPr indent="-228600" lvl="8" marL="4114800" algn="l">
              <a:lnSpc>
                <a:spcPct val="90000"/>
              </a:lnSpc>
              <a:spcBef>
                <a:spcPts val="1673"/>
              </a:spcBef>
              <a:spcAft>
                <a:spcPts val="0"/>
              </a:spcAft>
              <a:buClr>
                <a:schemeClr val="dk1"/>
              </a:buClr>
              <a:buSzPts val="5354"/>
              <a:buNone/>
              <a:defRPr b="1" sz="5354"/>
            </a:lvl9pPr>
          </a:lstStyle>
          <a:p/>
        </p:txBody>
      </p:sp>
      <p:sp>
        <p:nvSpPr>
          <p:cNvPr id="39" name="Google Shape;39;p7"/>
          <p:cNvSpPr txBox="1"/>
          <p:nvPr>
            <p:ph idx="2" type="body"/>
          </p:nvPr>
        </p:nvSpPr>
        <p:spPr>
          <a:xfrm>
            <a:off x="2107784" y="15780233"/>
            <a:ext cx="12945507"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40" name="Google Shape;40;p7"/>
          <p:cNvSpPr txBox="1"/>
          <p:nvPr>
            <p:ph idx="3" type="body"/>
          </p:nvPr>
        </p:nvSpPr>
        <p:spPr>
          <a:xfrm>
            <a:off x="15491581" y="10590160"/>
            <a:ext cx="13009262"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347"/>
              </a:spcBef>
              <a:spcAft>
                <a:spcPts val="0"/>
              </a:spcAft>
              <a:buClr>
                <a:schemeClr val="dk1"/>
              </a:buClr>
              <a:buSzPts val="8032"/>
              <a:buNone/>
              <a:defRPr b="1" sz="8032"/>
            </a:lvl1pPr>
            <a:lvl2pPr indent="-228600" lvl="1" marL="914400" algn="l">
              <a:lnSpc>
                <a:spcPct val="90000"/>
              </a:lnSpc>
              <a:spcBef>
                <a:spcPts val="1673"/>
              </a:spcBef>
              <a:spcAft>
                <a:spcPts val="0"/>
              </a:spcAft>
              <a:buClr>
                <a:schemeClr val="dk1"/>
              </a:buClr>
              <a:buSzPts val="6693"/>
              <a:buNone/>
              <a:defRPr b="1" sz="6693"/>
            </a:lvl2pPr>
            <a:lvl3pPr indent="-228600" lvl="2" marL="1371600" algn="l">
              <a:lnSpc>
                <a:spcPct val="90000"/>
              </a:lnSpc>
              <a:spcBef>
                <a:spcPts val="1673"/>
              </a:spcBef>
              <a:spcAft>
                <a:spcPts val="0"/>
              </a:spcAft>
              <a:buClr>
                <a:schemeClr val="dk1"/>
              </a:buClr>
              <a:buSzPts val="6024"/>
              <a:buNone/>
              <a:defRPr b="1" sz="6024"/>
            </a:lvl3pPr>
            <a:lvl4pPr indent="-228600" lvl="3" marL="1828800" algn="l">
              <a:lnSpc>
                <a:spcPct val="90000"/>
              </a:lnSpc>
              <a:spcBef>
                <a:spcPts val="1673"/>
              </a:spcBef>
              <a:spcAft>
                <a:spcPts val="0"/>
              </a:spcAft>
              <a:buClr>
                <a:schemeClr val="dk1"/>
              </a:buClr>
              <a:buSzPts val="5354"/>
              <a:buNone/>
              <a:defRPr b="1" sz="5354"/>
            </a:lvl4pPr>
            <a:lvl5pPr indent="-228600" lvl="4" marL="2286000" algn="l">
              <a:lnSpc>
                <a:spcPct val="90000"/>
              </a:lnSpc>
              <a:spcBef>
                <a:spcPts val="1673"/>
              </a:spcBef>
              <a:spcAft>
                <a:spcPts val="0"/>
              </a:spcAft>
              <a:buClr>
                <a:schemeClr val="dk1"/>
              </a:buClr>
              <a:buSzPts val="5354"/>
              <a:buNone/>
              <a:defRPr b="1" sz="5354"/>
            </a:lvl5pPr>
            <a:lvl6pPr indent="-228600" lvl="5" marL="2743200" algn="l">
              <a:lnSpc>
                <a:spcPct val="90000"/>
              </a:lnSpc>
              <a:spcBef>
                <a:spcPts val="1673"/>
              </a:spcBef>
              <a:spcAft>
                <a:spcPts val="0"/>
              </a:spcAft>
              <a:buClr>
                <a:schemeClr val="dk1"/>
              </a:buClr>
              <a:buSzPts val="5354"/>
              <a:buNone/>
              <a:defRPr b="1" sz="5354"/>
            </a:lvl6pPr>
            <a:lvl7pPr indent="-228600" lvl="6" marL="3200400" algn="l">
              <a:lnSpc>
                <a:spcPct val="90000"/>
              </a:lnSpc>
              <a:spcBef>
                <a:spcPts val="1673"/>
              </a:spcBef>
              <a:spcAft>
                <a:spcPts val="0"/>
              </a:spcAft>
              <a:buClr>
                <a:schemeClr val="dk1"/>
              </a:buClr>
              <a:buSzPts val="5354"/>
              <a:buNone/>
              <a:defRPr b="1" sz="5354"/>
            </a:lvl7pPr>
            <a:lvl8pPr indent="-228600" lvl="7" marL="3657600" algn="l">
              <a:lnSpc>
                <a:spcPct val="90000"/>
              </a:lnSpc>
              <a:spcBef>
                <a:spcPts val="1673"/>
              </a:spcBef>
              <a:spcAft>
                <a:spcPts val="0"/>
              </a:spcAft>
              <a:buClr>
                <a:schemeClr val="dk1"/>
              </a:buClr>
              <a:buSzPts val="5354"/>
              <a:buNone/>
              <a:defRPr b="1" sz="5354"/>
            </a:lvl8pPr>
            <a:lvl9pPr indent="-228600" lvl="8" marL="4114800" algn="l">
              <a:lnSpc>
                <a:spcPct val="90000"/>
              </a:lnSpc>
              <a:spcBef>
                <a:spcPts val="1673"/>
              </a:spcBef>
              <a:spcAft>
                <a:spcPts val="0"/>
              </a:spcAft>
              <a:buClr>
                <a:schemeClr val="dk1"/>
              </a:buClr>
              <a:buSzPts val="5354"/>
              <a:buNone/>
              <a:defRPr b="1" sz="5354"/>
            </a:lvl9pPr>
          </a:lstStyle>
          <a:p/>
        </p:txBody>
      </p:sp>
      <p:sp>
        <p:nvSpPr>
          <p:cNvPr id="41" name="Google Shape;41;p7"/>
          <p:cNvSpPr txBox="1"/>
          <p:nvPr>
            <p:ph idx="4" type="body"/>
          </p:nvPr>
        </p:nvSpPr>
        <p:spPr>
          <a:xfrm>
            <a:off x="15491581" y="15780233"/>
            <a:ext cx="13009262"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347"/>
              </a:spcBef>
              <a:spcAft>
                <a:spcPts val="0"/>
              </a:spcAft>
              <a:buClr>
                <a:schemeClr val="dk1"/>
              </a:buClr>
              <a:buSzPts val="1800"/>
              <a:buChar char="•"/>
              <a:defRPr/>
            </a:lvl1pPr>
            <a:lvl2pPr indent="-342900" lvl="1" marL="914400" algn="l">
              <a:lnSpc>
                <a:spcPct val="90000"/>
              </a:lnSpc>
              <a:spcBef>
                <a:spcPts val="1673"/>
              </a:spcBef>
              <a:spcAft>
                <a:spcPts val="0"/>
              </a:spcAft>
              <a:buClr>
                <a:schemeClr val="dk1"/>
              </a:buClr>
              <a:buSzPts val="1800"/>
              <a:buChar char="•"/>
              <a:defRPr/>
            </a:lvl2pPr>
            <a:lvl3pPr indent="-342900" lvl="2" marL="1371600" algn="l">
              <a:lnSpc>
                <a:spcPct val="90000"/>
              </a:lnSpc>
              <a:spcBef>
                <a:spcPts val="1673"/>
              </a:spcBef>
              <a:spcAft>
                <a:spcPts val="0"/>
              </a:spcAft>
              <a:buClr>
                <a:schemeClr val="dk1"/>
              </a:buClr>
              <a:buSzPts val="1800"/>
              <a:buChar char="•"/>
              <a:defRPr/>
            </a:lvl3pPr>
            <a:lvl4pPr indent="-342900" lvl="3" marL="1828800" algn="l">
              <a:lnSpc>
                <a:spcPct val="90000"/>
              </a:lnSpc>
              <a:spcBef>
                <a:spcPts val="1673"/>
              </a:spcBef>
              <a:spcAft>
                <a:spcPts val="0"/>
              </a:spcAft>
              <a:buClr>
                <a:schemeClr val="dk1"/>
              </a:buClr>
              <a:buSzPts val="1800"/>
              <a:buChar char="•"/>
              <a:defRPr/>
            </a:lvl4pPr>
            <a:lvl5pPr indent="-342900" lvl="4" marL="2286000" algn="l">
              <a:lnSpc>
                <a:spcPct val="90000"/>
              </a:lnSpc>
              <a:spcBef>
                <a:spcPts val="1673"/>
              </a:spcBef>
              <a:spcAft>
                <a:spcPts val="0"/>
              </a:spcAft>
              <a:buClr>
                <a:schemeClr val="dk1"/>
              </a:buClr>
              <a:buSzPts val="1800"/>
              <a:buChar char="•"/>
              <a:defRPr/>
            </a:lvl5pPr>
            <a:lvl6pPr indent="-342900" lvl="5" marL="2743200" algn="l">
              <a:lnSpc>
                <a:spcPct val="90000"/>
              </a:lnSpc>
              <a:spcBef>
                <a:spcPts val="1673"/>
              </a:spcBef>
              <a:spcAft>
                <a:spcPts val="0"/>
              </a:spcAft>
              <a:buClr>
                <a:schemeClr val="dk1"/>
              </a:buClr>
              <a:buSzPts val="1800"/>
              <a:buChar char="•"/>
              <a:defRPr/>
            </a:lvl6pPr>
            <a:lvl7pPr indent="-342900" lvl="6" marL="3200400" algn="l">
              <a:lnSpc>
                <a:spcPct val="90000"/>
              </a:lnSpc>
              <a:spcBef>
                <a:spcPts val="1673"/>
              </a:spcBef>
              <a:spcAft>
                <a:spcPts val="0"/>
              </a:spcAft>
              <a:buClr>
                <a:schemeClr val="dk1"/>
              </a:buClr>
              <a:buSzPts val="1800"/>
              <a:buChar char="•"/>
              <a:defRPr/>
            </a:lvl7pPr>
            <a:lvl8pPr indent="-342900" lvl="7" marL="3657600" algn="l">
              <a:lnSpc>
                <a:spcPct val="90000"/>
              </a:lnSpc>
              <a:spcBef>
                <a:spcPts val="1673"/>
              </a:spcBef>
              <a:spcAft>
                <a:spcPts val="0"/>
              </a:spcAft>
              <a:buClr>
                <a:schemeClr val="dk1"/>
              </a:buClr>
              <a:buSzPts val="1800"/>
              <a:buChar char="•"/>
              <a:defRPr/>
            </a:lvl8pPr>
            <a:lvl9pPr indent="-342900" lvl="8" marL="4114800" algn="l">
              <a:lnSpc>
                <a:spcPct val="90000"/>
              </a:lnSpc>
              <a:spcBef>
                <a:spcPts val="1673"/>
              </a:spcBef>
              <a:spcAft>
                <a:spcPts val="0"/>
              </a:spcAft>
              <a:buClr>
                <a:schemeClr val="dk1"/>
              </a:buClr>
              <a:buSzPts val="1800"/>
              <a:buChar char="•"/>
              <a:defRPr/>
            </a:lvl9pPr>
          </a:lstStyle>
          <a:p/>
        </p:txBody>
      </p:sp>
      <p:sp>
        <p:nvSpPr>
          <p:cNvPr id="42" name="Google Shape;42;p7"/>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103795" y="2300044"/>
            <a:ext cx="26393061"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107780" y="2880042"/>
            <a:ext cx="9869506"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709"/>
              <a:buFont typeface="Play"/>
              <a:buNone/>
              <a:defRPr sz="1070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009262" y="6220102"/>
            <a:ext cx="15491579" cy="30700453"/>
          </a:xfrm>
          <a:prstGeom prst="rect">
            <a:avLst/>
          </a:prstGeom>
          <a:noFill/>
          <a:ln>
            <a:noFill/>
          </a:ln>
        </p:spPr>
        <p:txBody>
          <a:bodyPr anchorCtr="0" anchor="t" bIns="45700" lIns="91425" spcFirstLastPara="1" rIns="91425" wrap="square" tIns="45700">
            <a:normAutofit/>
          </a:bodyPr>
          <a:lstStyle>
            <a:lvl1pPr indent="-908621" lvl="0" marL="457200" algn="l">
              <a:lnSpc>
                <a:spcPct val="90000"/>
              </a:lnSpc>
              <a:spcBef>
                <a:spcPts val="3347"/>
              </a:spcBef>
              <a:spcAft>
                <a:spcPts val="0"/>
              </a:spcAft>
              <a:buClr>
                <a:schemeClr val="dk1"/>
              </a:buClr>
              <a:buSzPts val="10709"/>
              <a:buChar char="•"/>
              <a:defRPr sz="10709"/>
            </a:lvl1pPr>
            <a:lvl2pPr indent="-823595" lvl="1" marL="914400" algn="l">
              <a:lnSpc>
                <a:spcPct val="90000"/>
              </a:lnSpc>
              <a:spcBef>
                <a:spcPts val="1673"/>
              </a:spcBef>
              <a:spcAft>
                <a:spcPts val="0"/>
              </a:spcAft>
              <a:buClr>
                <a:schemeClr val="dk1"/>
              </a:buClr>
              <a:buSzPts val="9370"/>
              <a:buChar char="•"/>
              <a:defRPr sz="9370"/>
            </a:lvl2pPr>
            <a:lvl3pPr indent="-738632" lvl="2" marL="1371600" algn="l">
              <a:lnSpc>
                <a:spcPct val="90000"/>
              </a:lnSpc>
              <a:spcBef>
                <a:spcPts val="1673"/>
              </a:spcBef>
              <a:spcAft>
                <a:spcPts val="0"/>
              </a:spcAft>
              <a:buClr>
                <a:schemeClr val="dk1"/>
              </a:buClr>
              <a:buSzPts val="8032"/>
              <a:buChar char="•"/>
              <a:defRPr sz="8032"/>
            </a:lvl3pPr>
            <a:lvl4pPr indent="-653605" lvl="3" marL="1828800" algn="l">
              <a:lnSpc>
                <a:spcPct val="90000"/>
              </a:lnSpc>
              <a:spcBef>
                <a:spcPts val="1673"/>
              </a:spcBef>
              <a:spcAft>
                <a:spcPts val="0"/>
              </a:spcAft>
              <a:buClr>
                <a:schemeClr val="dk1"/>
              </a:buClr>
              <a:buSzPts val="6693"/>
              <a:buChar char="•"/>
              <a:defRPr sz="6693"/>
            </a:lvl4pPr>
            <a:lvl5pPr indent="-653605" lvl="4" marL="2286000" algn="l">
              <a:lnSpc>
                <a:spcPct val="90000"/>
              </a:lnSpc>
              <a:spcBef>
                <a:spcPts val="1673"/>
              </a:spcBef>
              <a:spcAft>
                <a:spcPts val="0"/>
              </a:spcAft>
              <a:buClr>
                <a:schemeClr val="dk1"/>
              </a:buClr>
              <a:buSzPts val="6693"/>
              <a:buChar char="•"/>
              <a:defRPr sz="6693"/>
            </a:lvl5pPr>
            <a:lvl6pPr indent="-653605" lvl="5" marL="2743200" algn="l">
              <a:lnSpc>
                <a:spcPct val="90000"/>
              </a:lnSpc>
              <a:spcBef>
                <a:spcPts val="1673"/>
              </a:spcBef>
              <a:spcAft>
                <a:spcPts val="0"/>
              </a:spcAft>
              <a:buClr>
                <a:schemeClr val="dk1"/>
              </a:buClr>
              <a:buSzPts val="6693"/>
              <a:buChar char="•"/>
              <a:defRPr sz="6693"/>
            </a:lvl6pPr>
            <a:lvl7pPr indent="-653605" lvl="6" marL="3200400" algn="l">
              <a:lnSpc>
                <a:spcPct val="90000"/>
              </a:lnSpc>
              <a:spcBef>
                <a:spcPts val="1673"/>
              </a:spcBef>
              <a:spcAft>
                <a:spcPts val="0"/>
              </a:spcAft>
              <a:buClr>
                <a:schemeClr val="dk1"/>
              </a:buClr>
              <a:buSzPts val="6693"/>
              <a:buChar char="•"/>
              <a:defRPr sz="6693"/>
            </a:lvl7pPr>
            <a:lvl8pPr indent="-653605" lvl="7" marL="3657600" algn="l">
              <a:lnSpc>
                <a:spcPct val="90000"/>
              </a:lnSpc>
              <a:spcBef>
                <a:spcPts val="1673"/>
              </a:spcBef>
              <a:spcAft>
                <a:spcPts val="0"/>
              </a:spcAft>
              <a:buClr>
                <a:schemeClr val="dk1"/>
              </a:buClr>
              <a:buSzPts val="6693"/>
              <a:buChar char="•"/>
              <a:defRPr sz="6693"/>
            </a:lvl8pPr>
            <a:lvl9pPr indent="-653605" lvl="8" marL="4114800" algn="l">
              <a:lnSpc>
                <a:spcPct val="90000"/>
              </a:lnSpc>
              <a:spcBef>
                <a:spcPts val="1673"/>
              </a:spcBef>
              <a:spcAft>
                <a:spcPts val="0"/>
              </a:spcAft>
              <a:buClr>
                <a:schemeClr val="dk1"/>
              </a:buClr>
              <a:buSzPts val="6693"/>
              <a:buChar char="•"/>
              <a:defRPr sz="6693"/>
            </a:lvl9pPr>
          </a:lstStyle>
          <a:p/>
        </p:txBody>
      </p:sp>
      <p:sp>
        <p:nvSpPr>
          <p:cNvPr id="57" name="Google Shape;57;p10"/>
          <p:cNvSpPr txBox="1"/>
          <p:nvPr>
            <p:ph idx="2" type="body"/>
          </p:nvPr>
        </p:nvSpPr>
        <p:spPr>
          <a:xfrm>
            <a:off x="2107780" y="12960191"/>
            <a:ext cx="9869506"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347"/>
              </a:spcBef>
              <a:spcAft>
                <a:spcPts val="0"/>
              </a:spcAft>
              <a:buClr>
                <a:schemeClr val="dk1"/>
              </a:buClr>
              <a:buSzPts val="5354"/>
              <a:buNone/>
              <a:defRPr sz="5354"/>
            </a:lvl1pPr>
            <a:lvl2pPr indent="-228600" lvl="1" marL="914400" algn="l">
              <a:lnSpc>
                <a:spcPct val="90000"/>
              </a:lnSpc>
              <a:spcBef>
                <a:spcPts val="1673"/>
              </a:spcBef>
              <a:spcAft>
                <a:spcPts val="0"/>
              </a:spcAft>
              <a:buClr>
                <a:schemeClr val="dk1"/>
              </a:buClr>
              <a:buSzPts val="4685"/>
              <a:buNone/>
              <a:defRPr sz="4685"/>
            </a:lvl2pPr>
            <a:lvl3pPr indent="-228600" lvl="2" marL="1371600" algn="l">
              <a:lnSpc>
                <a:spcPct val="90000"/>
              </a:lnSpc>
              <a:spcBef>
                <a:spcPts val="1673"/>
              </a:spcBef>
              <a:spcAft>
                <a:spcPts val="0"/>
              </a:spcAft>
              <a:buClr>
                <a:schemeClr val="dk1"/>
              </a:buClr>
              <a:buSzPts val="4016"/>
              <a:buNone/>
              <a:defRPr sz="4016"/>
            </a:lvl3pPr>
            <a:lvl4pPr indent="-228600" lvl="3" marL="1828800" algn="l">
              <a:lnSpc>
                <a:spcPct val="90000"/>
              </a:lnSpc>
              <a:spcBef>
                <a:spcPts val="1673"/>
              </a:spcBef>
              <a:spcAft>
                <a:spcPts val="0"/>
              </a:spcAft>
              <a:buClr>
                <a:schemeClr val="dk1"/>
              </a:buClr>
              <a:buSzPts val="3347"/>
              <a:buNone/>
              <a:defRPr sz="3347"/>
            </a:lvl4pPr>
            <a:lvl5pPr indent="-228600" lvl="4" marL="2286000" algn="l">
              <a:lnSpc>
                <a:spcPct val="90000"/>
              </a:lnSpc>
              <a:spcBef>
                <a:spcPts val="1673"/>
              </a:spcBef>
              <a:spcAft>
                <a:spcPts val="0"/>
              </a:spcAft>
              <a:buClr>
                <a:schemeClr val="dk1"/>
              </a:buClr>
              <a:buSzPts val="3347"/>
              <a:buNone/>
              <a:defRPr sz="3347"/>
            </a:lvl5pPr>
            <a:lvl6pPr indent="-228600" lvl="5" marL="2743200" algn="l">
              <a:lnSpc>
                <a:spcPct val="90000"/>
              </a:lnSpc>
              <a:spcBef>
                <a:spcPts val="1673"/>
              </a:spcBef>
              <a:spcAft>
                <a:spcPts val="0"/>
              </a:spcAft>
              <a:buClr>
                <a:schemeClr val="dk1"/>
              </a:buClr>
              <a:buSzPts val="3347"/>
              <a:buNone/>
              <a:defRPr sz="3347"/>
            </a:lvl6pPr>
            <a:lvl7pPr indent="-228600" lvl="6" marL="3200400" algn="l">
              <a:lnSpc>
                <a:spcPct val="90000"/>
              </a:lnSpc>
              <a:spcBef>
                <a:spcPts val="1673"/>
              </a:spcBef>
              <a:spcAft>
                <a:spcPts val="0"/>
              </a:spcAft>
              <a:buClr>
                <a:schemeClr val="dk1"/>
              </a:buClr>
              <a:buSzPts val="3347"/>
              <a:buNone/>
              <a:defRPr sz="3347"/>
            </a:lvl7pPr>
            <a:lvl8pPr indent="-228600" lvl="7" marL="3657600" algn="l">
              <a:lnSpc>
                <a:spcPct val="90000"/>
              </a:lnSpc>
              <a:spcBef>
                <a:spcPts val="1673"/>
              </a:spcBef>
              <a:spcAft>
                <a:spcPts val="0"/>
              </a:spcAft>
              <a:buClr>
                <a:schemeClr val="dk1"/>
              </a:buClr>
              <a:buSzPts val="3347"/>
              <a:buNone/>
              <a:defRPr sz="3347"/>
            </a:lvl8pPr>
            <a:lvl9pPr indent="-228600" lvl="8" marL="4114800" algn="l">
              <a:lnSpc>
                <a:spcPct val="90000"/>
              </a:lnSpc>
              <a:spcBef>
                <a:spcPts val="1673"/>
              </a:spcBef>
              <a:spcAft>
                <a:spcPts val="0"/>
              </a:spcAft>
              <a:buClr>
                <a:schemeClr val="dk1"/>
              </a:buClr>
              <a:buSzPts val="3347"/>
              <a:buNone/>
              <a:defRPr sz="3347"/>
            </a:lvl9pPr>
          </a:lstStyle>
          <a:p/>
        </p:txBody>
      </p:sp>
      <p:sp>
        <p:nvSpPr>
          <p:cNvPr id="58" name="Google Shape;58;p10"/>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107780" y="2880042"/>
            <a:ext cx="9869506"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709"/>
              <a:buFont typeface="Play"/>
              <a:buNone/>
              <a:defRPr sz="1070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009262" y="6220102"/>
            <a:ext cx="15491579" cy="30700453"/>
          </a:xfrm>
          <a:prstGeom prst="rect">
            <a:avLst/>
          </a:prstGeom>
          <a:noFill/>
          <a:ln>
            <a:noFill/>
          </a:ln>
        </p:spPr>
      </p:sp>
      <p:sp>
        <p:nvSpPr>
          <p:cNvPr id="64" name="Google Shape;64;p11"/>
          <p:cNvSpPr txBox="1"/>
          <p:nvPr>
            <p:ph idx="1" type="body"/>
          </p:nvPr>
        </p:nvSpPr>
        <p:spPr>
          <a:xfrm>
            <a:off x="2107780" y="12960191"/>
            <a:ext cx="9869506"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347"/>
              </a:spcBef>
              <a:spcAft>
                <a:spcPts val="0"/>
              </a:spcAft>
              <a:buClr>
                <a:schemeClr val="dk1"/>
              </a:buClr>
              <a:buSzPts val="5354"/>
              <a:buNone/>
              <a:defRPr sz="5354"/>
            </a:lvl1pPr>
            <a:lvl2pPr indent="-228600" lvl="1" marL="914400" algn="l">
              <a:lnSpc>
                <a:spcPct val="90000"/>
              </a:lnSpc>
              <a:spcBef>
                <a:spcPts val="1673"/>
              </a:spcBef>
              <a:spcAft>
                <a:spcPts val="0"/>
              </a:spcAft>
              <a:buClr>
                <a:schemeClr val="dk1"/>
              </a:buClr>
              <a:buSzPts val="4685"/>
              <a:buNone/>
              <a:defRPr sz="4685"/>
            </a:lvl2pPr>
            <a:lvl3pPr indent="-228600" lvl="2" marL="1371600" algn="l">
              <a:lnSpc>
                <a:spcPct val="90000"/>
              </a:lnSpc>
              <a:spcBef>
                <a:spcPts val="1673"/>
              </a:spcBef>
              <a:spcAft>
                <a:spcPts val="0"/>
              </a:spcAft>
              <a:buClr>
                <a:schemeClr val="dk1"/>
              </a:buClr>
              <a:buSzPts val="4016"/>
              <a:buNone/>
              <a:defRPr sz="4016"/>
            </a:lvl3pPr>
            <a:lvl4pPr indent="-228600" lvl="3" marL="1828800" algn="l">
              <a:lnSpc>
                <a:spcPct val="90000"/>
              </a:lnSpc>
              <a:spcBef>
                <a:spcPts val="1673"/>
              </a:spcBef>
              <a:spcAft>
                <a:spcPts val="0"/>
              </a:spcAft>
              <a:buClr>
                <a:schemeClr val="dk1"/>
              </a:buClr>
              <a:buSzPts val="3347"/>
              <a:buNone/>
              <a:defRPr sz="3347"/>
            </a:lvl4pPr>
            <a:lvl5pPr indent="-228600" lvl="4" marL="2286000" algn="l">
              <a:lnSpc>
                <a:spcPct val="90000"/>
              </a:lnSpc>
              <a:spcBef>
                <a:spcPts val="1673"/>
              </a:spcBef>
              <a:spcAft>
                <a:spcPts val="0"/>
              </a:spcAft>
              <a:buClr>
                <a:schemeClr val="dk1"/>
              </a:buClr>
              <a:buSzPts val="3347"/>
              <a:buNone/>
              <a:defRPr sz="3347"/>
            </a:lvl5pPr>
            <a:lvl6pPr indent="-228600" lvl="5" marL="2743200" algn="l">
              <a:lnSpc>
                <a:spcPct val="90000"/>
              </a:lnSpc>
              <a:spcBef>
                <a:spcPts val="1673"/>
              </a:spcBef>
              <a:spcAft>
                <a:spcPts val="0"/>
              </a:spcAft>
              <a:buClr>
                <a:schemeClr val="dk1"/>
              </a:buClr>
              <a:buSzPts val="3347"/>
              <a:buNone/>
              <a:defRPr sz="3347"/>
            </a:lvl6pPr>
            <a:lvl7pPr indent="-228600" lvl="6" marL="3200400" algn="l">
              <a:lnSpc>
                <a:spcPct val="90000"/>
              </a:lnSpc>
              <a:spcBef>
                <a:spcPts val="1673"/>
              </a:spcBef>
              <a:spcAft>
                <a:spcPts val="0"/>
              </a:spcAft>
              <a:buClr>
                <a:schemeClr val="dk1"/>
              </a:buClr>
              <a:buSzPts val="3347"/>
              <a:buNone/>
              <a:defRPr sz="3347"/>
            </a:lvl7pPr>
            <a:lvl8pPr indent="-228600" lvl="7" marL="3657600" algn="l">
              <a:lnSpc>
                <a:spcPct val="90000"/>
              </a:lnSpc>
              <a:spcBef>
                <a:spcPts val="1673"/>
              </a:spcBef>
              <a:spcAft>
                <a:spcPts val="0"/>
              </a:spcAft>
              <a:buClr>
                <a:schemeClr val="dk1"/>
              </a:buClr>
              <a:buSzPts val="3347"/>
              <a:buNone/>
              <a:defRPr sz="3347"/>
            </a:lvl8pPr>
            <a:lvl9pPr indent="-228600" lvl="8" marL="4114800" algn="l">
              <a:lnSpc>
                <a:spcPct val="90000"/>
              </a:lnSpc>
              <a:spcBef>
                <a:spcPts val="1673"/>
              </a:spcBef>
              <a:spcAft>
                <a:spcPts val="0"/>
              </a:spcAft>
              <a:buClr>
                <a:schemeClr val="dk1"/>
              </a:buClr>
              <a:buSzPts val="3347"/>
              <a:buNone/>
              <a:defRPr sz="3347"/>
            </a:lvl9pPr>
          </a:lstStyle>
          <a:p/>
        </p:txBody>
      </p:sp>
      <p:sp>
        <p:nvSpPr>
          <p:cNvPr id="65" name="Google Shape;65;p11"/>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103795" y="2300044"/>
            <a:ext cx="26393061" cy="835012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4725"/>
              <a:buFont typeface="Play"/>
              <a:buNone/>
              <a:defRPr b="0" i="0" sz="14725"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103795" y="11500170"/>
            <a:ext cx="26393061" cy="27410408"/>
          </a:xfrm>
          <a:prstGeom prst="rect">
            <a:avLst/>
          </a:prstGeom>
          <a:noFill/>
          <a:ln>
            <a:noFill/>
          </a:ln>
        </p:spPr>
        <p:txBody>
          <a:bodyPr anchorCtr="0" anchor="t" bIns="45700" lIns="91425" spcFirstLastPara="1" rIns="91425" wrap="square" tIns="45700">
            <a:normAutofit/>
          </a:bodyPr>
          <a:lstStyle>
            <a:lvl1pPr indent="-823595" lvl="0" marL="457200" marR="0" rtl="0" algn="l">
              <a:lnSpc>
                <a:spcPct val="90000"/>
              </a:lnSpc>
              <a:spcBef>
                <a:spcPts val="3347"/>
              </a:spcBef>
              <a:spcAft>
                <a:spcPts val="0"/>
              </a:spcAft>
              <a:buClr>
                <a:schemeClr val="dk1"/>
              </a:buClr>
              <a:buSzPts val="9370"/>
              <a:buFont typeface="Arial"/>
              <a:buChar char="•"/>
              <a:defRPr b="0" i="0" sz="9370" u="none" cap="none" strike="noStrike">
                <a:solidFill>
                  <a:schemeClr val="dk1"/>
                </a:solidFill>
                <a:latin typeface="Arial"/>
                <a:ea typeface="Arial"/>
                <a:cs typeface="Arial"/>
                <a:sym typeface="Arial"/>
              </a:defRPr>
            </a:lvl1pPr>
            <a:lvl2pPr indent="-738632" lvl="1" marL="914400" marR="0" rtl="0" algn="l">
              <a:lnSpc>
                <a:spcPct val="90000"/>
              </a:lnSpc>
              <a:spcBef>
                <a:spcPts val="1673"/>
              </a:spcBef>
              <a:spcAft>
                <a:spcPts val="0"/>
              </a:spcAft>
              <a:buClr>
                <a:schemeClr val="dk1"/>
              </a:buClr>
              <a:buSzPts val="8032"/>
              <a:buFont typeface="Arial"/>
              <a:buChar char="•"/>
              <a:defRPr b="0" i="0" sz="8032" u="none" cap="none" strike="noStrike">
                <a:solidFill>
                  <a:schemeClr val="dk1"/>
                </a:solidFill>
                <a:latin typeface="Arial"/>
                <a:ea typeface="Arial"/>
                <a:cs typeface="Arial"/>
                <a:sym typeface="Arial"/>
              </a:defRPr>
            </a:lvl2pPr>
            <a:lvl3pPr indent="-653605" lvl="2" marL="1371600" marR="0" rtl="0" algn="l">
              <a:lnSpc>
                <a:spcPct val="90000"/>
              </a:lnSpc>
              <a:spcBef>
                <a:spcPts val="1673"/>
              </a:spcBef>
              <a:spcAft>
                <a:spcPts val="0"/>
              </a:spcAft>
              <a:buClr>
                <a:schemeClr val="dk1"/>
              </a:buClr>
              <a:buSzPts val="6693"/>
              <a:buFont typeface="Arial"/>
              <a:buChar char="•"/>
              <a:defRPr b="0" i="0" sz="6693" u="none" cap="none" strike="noStrike">
                <a:solidFill>
                  <a:schemeClr val="dk1"/>
                </a:solidFill>
                <a:latin typeface="Arial"/>
                <a:ea typeface="Arial"/>
                <a:cs typeface="Arial"/>
                <a:sym typeface="Arial"/>
              </a:defRPr>
            </a:lvl3pPr>
            <a:lvl4pPr indent="-611124" lvl="3" marL="18288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4pPr>
            <a:lvl5pPr indent="-611123" lvl="4" marL="22860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5pPr>
            <a:lvl6pPr indent="-611123" lvl="5" marL="27432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6pPr>
            <a:lvl7pPr indent="-611123" lvl="6" marL="32004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7pPr>
            <a:lvl8pPr indent="-611123" lvl="7" marL="36576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8pPr>
            <a:lvl9pPr indent="-611123" lvl="8" marL="4114800" marR="0" rtl="0" algn="l">
              <a:lnSpc>
                <a:spcPct val="90000"/>
              </a:lnSpc>
              <a:spcBef>
                <a:spcPts val="1673"/>
              </a:spcBef>
              <a:spcAft>
                <a:spcPts val="0"/>
              </a:spcAft>
              <a:buClr>
                <a:schemeClr val="dk1"/>
              </a:buClr>
              <a:buSzPts val="6024"/>
              <a:buFont typeface="Arial"/>
              <a:buChar char="•"/>
              <a:defRPr b="0" i="0" sz="6024"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2103795" y="40040601"/>
            <a:ext cx="6885146" cy="230003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016"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10136466" y="40040601"/>
            <a:ext cx="10327719" cy="230003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016"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21611709" y="40040601"/>
            <a:ext cx="6885146" cy="230003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016" u="none" cap="none" strike="noStrike">
                <a:solidFill>
                  <a:srgbClr val="757575"/>
                </a:solidFill>
                <a:latin typeface="Arial"/>
                <a:ea typeface="Arial"/>
                <a:cs typeface="Arial"/>
                <a:sym typeface="Arial"/>
              </a:defRPr>
            </a:lvl1pPr>
            <a:lvl2pPr indent="0" lvl="1" marL="0" marR="0" rtl="0" algn="r">
              <a:spcBef>
                <a:spcPts val="0"/>
              </a:spcBef>
              <a:buNone/>
              <a:defRPr b="0" i="0" sz="4016" u="none" cap="none" strike="noStrike">
                <a:solidFill>
                  <a:srgbClr val="757575"/>
                </a:solidFill>
                <a:latin typeface="Arial"/>
                <a:ea typeface="Arial"/>
                <a:cs typeface="Arial"/>
                <a:sym typeface="Arial"/>
              </a:defRPr>
            </a:lvl2pPr>
            <a:lvl3pPr indent="0" lvl="2" marL="0" marR="0" rtl="0" algn="r">
              <a:spcBef>
                <a:spcPts val="0"/>
              </a:spcBef>
              <a:buNone/>
              <a:defRPr b="0" i="0" sz="4016" u="none" cap="none" strike="noStrike">
                <a:solidFill>
                  <a:srgbClr val="757575"/>
                </a:solidFill>
                <a:latin typeface="Arial"/>
                <a:ea typeface="Arial"/>
                <a:cs typeface="Arial"/>
                <a:sym typeface="Arial"/>
              </a:defRPr>
            </a:lvl3pPr>
            <a:lvl4pPr indent="0" lvl="3" marL="0" marR="0" rtl="0" algn="r">
              <a:spcBef>
                <a:spcPts val="0"/>
              </a:spcBef>
              <a:buNone/>
              <a:defRPr b="0" i="0" sz="4016" u="none" cap="none" strike="noStrike">
                <a:solidFill>
                  <a:srgbClr val="757575"/>
                </a:solidFill>
                <a:latin typeface="Arial"/>
                <a:ea typeface="Arial"/>
                <a:cs typeface="Arial"/>
                <a:sym typeface="Arial"/>
              </a:defRPr>
            </a:lvl4pPr>
            <a:lvl5pPr indent="0" lvl="4" marL="0" marR="0" rtl="0" algn="r">
              <a:spcBef>
                <a:spcPts val="0"/>
              </a:spcBef>
              <a:buNone/>
              <a:defRPr b="0" i="0" sz="4016" u="none" cap="none" strike="noStrike">
                <a:solidFill>
                  <a:srgbClr val="757575"/>
                </a:solidFill>
                <a:latin typeface="Arial"/>
                <a:ea typeface="Arial"/>
                <a:cs typeface="Arial"/>
                <a:sym typeface="Arial"/>
              </a:defRPr>
            </a:lvl5pPr>
            <a:lvl6pPr indent="0" lvl="5" marL="0" marR="0" rtl="0" algn="r">
              <a:spcBef>
                <a:spcPts val="0"/>
              </a:spcBef>
              <a:buNone/>
              <a:defRPr b="0" i="0" sz="4016" u="none" cap="none" strike="noStrike">
                <a:solidFill>
                  <a:srgbClr val="757575"/>
                </a:solidFill>
                <a:latin typeface="Arial"/>
                <a:ea typeface="Arial"/>
                <a:cs typeface="Arial"/>
                <a:sym typeface="Arial"/>
              </a:defRPr>
            </a:lvl6pPr>
            <a:lvl7pPr indent="0" lvl="6" marL="0" marR="0" rtl="0" algn="r">
              <a:spcBef>
                <a:spcPts val="0"/>
              </a:spcBef>
              <a:buNone/>
              <a:defRPr b="0" i="0" sz="4016" u="none" cap="none" strike="noStrike">
                <a:solidFill>
                  <a:srgbClr val="757575"/>
                </a:solidFill>
                <a:latin typeface="Arial"/>
                <a:ea typeface="Arial"/>
                <a:cs typeface="Arial"/>
                <a:sym typeface="Arial"/>
              </a:defRPr>
            </a:lvl7pPr>
            <a:lvl8pPr indent="0" lvl="7" marL="0" marR="0" rtl="0" algn="r">
              <a:spcBef>
                <a:spcPts val="0"/>
              </a:spcBef>
              <a:buNone/>
              <a:defRPr b="0" i="0" sz="4016" u="none" cap="none" strike="noStrike">
                <a:solidFill>
                  <a:srgbClr val="757575"/>
                </a:solidFill>
                <a:latin typeface="Arial"/>
                <a:ea typeface="Arial"/>
                <a:cs typeface="Arial"/>
                <a:sym typeface="Arial"/>
              </a:defRPr>
            </a:lvl8pPr>
            <a:lvl9pPr indent="0" lvl="8" marL="0" marR="0" rtl="0" algn="r">
              <a:spcBef>
                <a:spcPts val="0"/>
              </a:spcBef>
              <a:buNone/>
              <a:defRPr b="0" i="0" sz="4016"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630675" y="8539798"/>
            <a:ext cx="27515823" cy="1540351"/>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7200"/>
              <a:buFont typeface="Arial"/>
              <a:buNone/>
            </a:pPr>
            <a:r>
              <a:rPr b="1" lang="pt-BR" sz="7200">
                <a:latin typeface="Arial"/>
                <a:ea typeface="Arial"/>
                <a:cs typeface="Arial"/>
                <a:sym typeface="Arial"/>
              </a:rPr>
              <a:t>Título do trabalho (Arial, 72pt, negrito, centralizado)</a:t>
            </a:r>
            <a:endParaRPr/>
          </a:p>
        </p:txBody>
      </p:sp>
      <p:cxnSp>
        <p:nvCxnSpPr>
          <p:cNvPr id="85" name="Google Shape;85;p1"/>
          <p:cNvCxnSpPr/>
          <p:nvPr/>
        </p:nvCxnSpPr>
        <p:spPr>
          <a:xfrm>
            <a:off x="1630675" y="10966939"/>
            <a:ext cx="27388236" cy="0"/>
          </a:xfrm>
          <a:prstGeom prst="straightConnector1">
            <a:avLst/>
          </a:prstGeom>
          <a:noFill/>
          <a:ln cap="flat" cmpd="sng" w="76200">
            <a:solidFill>
              <a:srgbClr val="0070C0"/>
            </a:solidFill>
            <a:prstDash val="solid"/>
            <a:miter lim="800000"/>
            <a:headEnd len="sm" w="sm" type="none"/>
            <a:tailEnd len="sm" w="sm" type="none"/>
          </a:ln>
        </p:spPr>
      </p:cxnSp>
      <p:cxnSp>
        <p:nvCxnSpPr>
          <p:cNvPr id="86" name="Google Shape;86;p1"/>
          <p:cNvCxnSpPr/>
          <p:nvPr/>
        </p:nvCxnSpPr>
        <p:spPr>
          <a:xfrm>
            <a:off x="1630675" y="8264049"/>
            <a:ext cx="27388236" cy="0"/>
          </a:xfrm>
          <a:prstGeom prst="straightConnector1">
            <a:avLst/>
          </a:prstGeom>
          <a:noFill/>
          <a:ln cap="flat" cmpd="sng" w="76200">
            <a:solidFill>
              <a:srgbClr val="0070C0"/>
            </a:solidFill>
            <a:prstDash val="solid"/>
            <a:miter lim="800000"/>
            <a:headEnd len="sm" w="sm" type="none"/>
            <a:tailEnd len="sm" w="sm" type="none"/>
          </a:ln>
        </p:spPr>
      </p:cxnSp>
      <p:sp>
        <p:nvSpPr>
          <p:cNvPr id="87" name="Google Shape;87;p1"/>
          <p:cNvSpPr txBox="1"/>
          <p:nvPr/>
        </p:nvSpPr>
        <p:spPr>
          <a:xfrm>
            <a:off x="1630675" y="11314864"/>
            <a:ext cx="27388200" cy="2370300"/>
          </a:xfrm>
          <a:prstGeom prst="rect">
            <a:avLst/>
          </a:prstGeom>
          <a:noFill/>
          <a:ln cap="flat" cmpd="sng" w="38100">
            <a:solidFill>
              <a:srgbClr val="0070C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4000" u="none" cap="none" strike="noStrike">
                <a:solidFill>
                  <a:srgbClr val="000000"/>
                </a:solidFill>
                <a:latin typeface="Calibri"/>
                <a:ea typeface="Calibri"/>
                <a:cs typeface="Calibri"/>
                <a:sym typeface="Calibri"/>
              </a:rPr>
              <a:t>Nomes do Estudante 1; Nome do Estudante 2; Nome do Estudante 3; Nome do estudante 4; Nome do estudante 5; </a:t>
            </a:r>
            <a:endParaRPr b="1" i="0" sz="4000" u="none" cap="none"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i="0" lang="pt-BR" sz="4000" u="none" cap="none" strike="noStrike">
                <a:solidFill>
                  <a:srgbClr val="000000"/>
                </a:solidFill>
                <a:latin typeface="Calibri"/>
                <a:ea typeface="Calibri"/>
                <a:cs typeface="Calibri"/>
                <a:sym typeface="Calibri"/>
              </a:rPr>
              <a:t>Nome dos(as) orientadores(as) (Arial, negrito, corpo 40pt)</a:t>
            </a:r>
            <a:endParaRPr b="0" i="0" sz="40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0" i="0" lang="pt-BR" sz="3200" u="none" cap="none" strike="noStrike">
                <a:solidFill>
                  <a:srgbClr val="000000"/>
                </a:solidFill>
                <a:latin typeface="Calibri"/>
                <a:ea typeface="Calibri"/>
                <a:cs typeface="Calibri"/>
                <a:sym typeface="Calibri"/>
              </a:rPr>
              <a:t>Instituições; unidade acadêmica e endereço eletrônico (arial, regular, corpo 32pt) </a:t>
            </a:r>
            <a:endParaRPr b="0" i="0" sz="3200" u="none" cap="none" strike="noStrike">
              <a:solidFill>
                <a:schemeClr val="dk1"/>
              </a:solidFill>
              <a:latin typeface="Arial"/>
              <a:ea typeface="Arial"/>
              <a:cs typeface="Arial"/>
              <a:sym typeface="Arial"/>
            </a:endParaRPr>
          </a:p>
          <a:p>
            <a:pPr indent="0" lvl="0" marL="0" marR="0" rtl="0" algn="l">
              <a:spcBef>
                <a:spcPts val="0"/>
              </a:spcBef>
              <a:spcAft>
                <a:spcPts val="0"/>
              </a:spcAft>
              <a:buNone/>
            </a:pPr>
            <a:br>
              <a:rPr b="0" i="0" lang="pt-BR" sz="1800" u="none" cap="none" strike="noStrike">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88" name="Google Shape;88;p1"/>
          <p:cNvSpPr txBox="1"/>
          <p:nvPr/>
        </p:nvSpPr>
        <p:spPr>
          <a:xfrm>
            <a:off x="1725608" y="15300477"/>
            <a:ext cx="12879392" cy="78508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4800" u="none" strike="noStrike">
                <a:solidFill>
                  <a:srgbClr val="000000"/>
                </a:solidFill>
                <a:latin typeface="Arial"/>
                <a:ea typeface="Arial"/>
                <a:cs typeface="Arial"/>
                <a:sym typeface="Arial"/>
              </a:rPr>
              <a:t>INTRODUÇÃO</a:t>
            </a:r>
            <a:endParaRPr b="0" sz="1800">
              <a:solidFill>
                <a:schemeClr val="dk1"/>
              </a:solidFill>
              <a:latin typeface="Arial"/>
              <a:ea typeface="Arial"/>
              <a:cs typeface="Arial"/>
              <a:sym typeface="Arial"/>
            </a:endParaRPr>
          </a:p>
          <a:p>
            <a:pPr indent="0" lvl="0" marL="0" marR="0" rtl="0" algn="just">
              <a:spcBef>
                <a:spcPts val="480"/>
              </a:spcBef>
              <a:spcAft>
                <a:spcPts val="0"/>
              </a:spcAft>
              <a:buNone/>
            </a:pPr>
            <a:r>
              <a:rPr lang="pt-BR" sz="3200">
                <a:solidFill>
                  <a:srgbClr val="000000"/>
                </a:solidFill>
                <a:latin typeface="Arial"/>
                <a:ea typeface="Arial"/>
                <a:cs typeface="Arial"/>
                <a:sym typeface="Arial"/>
              </a:rPr>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endParaRPr b="0" sz="3200">
              <a:solidFill>
                <a:schemeClr val="dk1"/>
              </a:solidFill>
              <a:latin typeface="Arial"/>
              <a:ea typeface="Arial"/>
              <a:cs typeface="Arial"/>
              <a:sym typeface="Arial"/>
            </a:endParaRPr>
          </a:p>
          <a:p>
            <a:pPr indent="0" lvl="0" marL="0" marR="0" rtl="0" algn="l">
              <a:spcBef>
                <a:spcPts val="0"/>
              </a:spcBef>
              <a:spcAft>
                <a:spcPts val="0"/>
              </a:spcAft>
              <a:buNone/>
            </a:pPr>
            <a:br>
              <a:rPr lang="pt-BR"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89" name="Google Shape;89;p1"/>
          <p:cNvSpPr txBox="1"/>
          <p:nvPr/>
        </p:nvSpPr>
        <p:spPr>
          <a:xfrm>
            <a:off x="1725609" y="23405302"/>
            <a:ext cx="13336588" cy="73584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4800" u="none" strike="noStrike">
                <a:solidFill>
                  <a:srgbClr val="000000"/>
                </a:solidFill>
                <a:latin typeface="Arial"/>
                <a:ea typeface="Arial"/>
                <a:cs typeface="Arial"/>
                <a:sym typeface="Arial"/>
              </a:rPr>
              <a:t>METODOLOGIA</a:t>
            </a:r>
            <a:endParaRPr b="0" sz="1800">
              <a:solidFill>
                <a:schemeClr val="dk1"/>
              </a:solidFill>
              <a:latin typeface="Arial"/>
              <a:ea typeface="Arial"/>
              <a:cs typeface="Arial"/>
              <a:sym typeface="Arial"/>
            </a:endParaRPr>
          </a:p>
          <a:p>
            <a:pPr indent="0" lvl="0" marL="0" marR="0" rtl="0" algn="l">
              <a:spcBef>
                <a:spcPts val="480"/>
              </a:spcBef>
              <a:spcAft>
                <a:spcPts val="0"/>
              </a:spcAft>
              <a:buNone/>
            </a:pPr>
            <a:r>
              <a:rPr b="0" lang="pt-BR" sz="3200">
                <a:solidFill>
                  <a:schemeClr val="dk1"/>
                </a:solidFill>
                <a:latin typeface="Arial"/>
                <a:ea typeface="Arial"/>
                <a:cs typeface="Arial"/>
                <a:sym typeface="Arial"/>
              </a:rPr>
              <a:t>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 Metodologia</a:t>
            </a:r>
            <a:endParaRPr b="0" sz="3200">
              <a:solidFill>
                <a:schemeClr val="dk1"/>
              </a:solidFill>
              <a:latin typeface="Arial"/>
              <a:ea typeface="Arial"/>
              <a:cs typeface="Arial"/>
              <a:sym typeface="Arial"/>
            </a:endParaRPr>
          </a:p>
          <a:p>
            <a:pPr indent="0" lvl="0" marL="0" marR="0" rtl="0" algn="l">
              <a:spcBef>
                <a:spcPts val="0"/>
              </a:spcBef>
              <a:spcAft>
                <a:spcPts val="0"/>
              </a:spcAft>
              <a:buNone/>
            </a:pPr>
            <a:br>
              <a:rPr lang="pt-BR"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90" name="Google Shape;90;p1"/>
          <p:cNvSpPr txBox="1"/>
          <p:nvPr/>
        </p:nvSpPr>
        <p:spPr>
          <a:xfrm>
            <a:off x="1725608" y="30810050"/>
            <a:ext cx="12625392" cy="1200585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4800" u="none" strike="noStrike">
                <a:solidFill>
                  <a:srgbClr val="000000"/>
                </a:solidFill>
                <a:latin typeface="Arial"/>
                <a:ea typeface="Arial"/>
                <a:cs typeface="Arial"/>
                <a:sym typeface="Arial"/>
              </a:rPr>
              <a:t>RESULTADOS E DISCUSSÃO</a:t>
            </a:r>
            <a:endParaRPr b="0" sz="1800">
              <a:solidFill>
                <a:schemeClr val="dk1"/>
              </a:solidFill>
              <a:latin typeface="Arial"/>
              <a:ea typeface="Arial"/>
              <a:cs typeface="Arial"/>
              <a:sym typeface="Arial"/>
            </a:endParaRPr>
          </a:p>
          <a:p>
            <a:pPr indent="0" lvl="0" marL="0" marR="0" rtl="0" algn="l">
              <a:spcBef>
                <a:spcPts val="480"/>
              </a:spcBef>
              <a:spcAft>
                <a:spcPts val="0"/>
              </a:spcAft>
              <a:buNone/>
            </a:pPr>
            <a:r>
              <a:rPr lang="pt-BR" sz="3200">
                <a:solidFill>
                  <a:srgbClr val="000000"/>
                </a:solidFill>
                <a:latin typeface="Arial"/>
                <a:ea typeface="Arial"/>
                <a:cs typeface="Arial"/>
                <a:sym typeface="Arial"/>
              </a:rPr>
              <a:t>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 Resultados e discussão</a:t>
            </a:r>
            <a:br>
              <a:rPr lang="pt-BR" sz="32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91" name="Google Shape;91;p1"/>
          <p:cNvSpPr txBox="1"/>
          <p:nvPr/>
        </p:nvSpPr>
        <p:spPr>
          <a:xfrm>
            <a:off x="17194377" y="25069975"/>
            <a:ext cx="12508720" cy="637354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pt-BR" sz="4800" u="none" strike="noStrike">
                <a:solidFill>
                  <a:srgbClr val="000000"/>
                </a:solidFill>
                <a:latin typeface="Arial"/>
                <a:ea typeface="Arial"/>
                <a:cs typeface="Arial"/>
                <a:sym typeface="Arial"/>
              </a:rPr>
              <a:t>CONCLUSÃO</a:t>
            </a:r>
            <a:endParaRPr b="0" sz="1800">
              <a:solidFill>
                <a:schemeClr val="dk1"/>
              </a:solidFill>
              <a:latin typeface="Arial"/>
              <a:ea typeface="Arial"/>
              <a:cs typeface="Arial"/>
              <a:sym typeface="Arial"/>
            </a:endParaRPr>
          </a:p>
          <a:p>
            <a:pPr indent="0" lvl="0" marL="0" marR="0" rtl="0" algn="l">
              <a:spcBef>
                <a:spcPts val="480"/>
              </a:spcBef>
              <a:spcAft>
                <a:spcPts val="0"/>
              </a:spcAft>
              <a:buNone/>
            </a:pPr>
            <a:r>
              <a:rPr b="0" i="0" lang="pt-BR" sz="3200" u="none" strike="noStrike">
                <a:solidFill>
                  <a:srgbClr val="000000"/>
                </a:solidFill>
                <a:latin typeface="Arial"/>
                <a:ea typeface="Arial"/>
                <a:cs typeface="Arial"/>
                <a:sym typeface="Arial"/>
              </a:rPr>
              <a:t>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 conclusão</a:t>
            </a:r>
            <a:endParaRPr b="0" sz="3200">
              <a:solidFill>
                <a:schemeClr val="dk1"/>
              </a:solidFill>
              <a:latin typeface="Arial"/>
              <a:ea typeface="Arial"/>
              <a:cs typeface="Arial"/>
              <a:sym typeface="Arial"/>
            </a:endParaRPr>
          </a:p>
          <a:p>
            <a:pPr indent="0" lvl="0" marL="0" marR="0" rtl="0" algn="l">
              <a:spcBef>
                <a:spcPts val="0"/>
              </a:spcBef>
              <a:spcAft>
                <a:spcPts val="0"/>
              </a:spcAft>
              <a:buNone/>
            </a:pPr>
            <a:br>
              <a:rPr lang="pt-BR"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descr="Matemática: o que é e o que estuda - PrePara ENEM" id="92" name="Google Shape;92;p1"/>
          <p:cNvPicPr preferRelativeResize="0"/>
          <p:nvPr/>
        </p:nvPicPr>
        <p:blipFill rotWithShape="1">
          <a:blip r:embed="rId3">
            <a:alphaModFix/>
          </a:blip>
          <a:srcRect b="0" l="0" r="0" t="0"/>
          <a:stretch/>
        </p:blipFill>
        <p:spPr>
          <a:xfrm>
            <a:off x="18319891" y="16427486"/>
            <a:ext cx="10949551" cy="7299701"/>
          </a:xfrm>
          <a:prstGeom prst="rect">
            <a:avLst/>
          </a:prstGeom>
          <a:noFill/>
          <a:ln>
            <a:noFill/>
          </a:ln>
        </p:spPr>
      </p:pic>
      <p:sp>
        <p:nvSpPr>
          <p:cNvPr id="93" name="Google Shape;93;p1"/>
          <p:cNvSpPr txBox="1"/>
          <p:nvPr/>
        </p:nvSpPr>
        <p:spPr>
          <a:xfrm>
            <a:off x="2177363" y="13769304"/>
            <a:ext cx="27525734" cy="107721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pt-BR" sz="3200" u="none" strike="noStrike">
                <a:solidFill>
                  <a:srgbClr val="FF0000"/>
                </a:solidFill>
                <a:latin typeface="Arial"/>
                <a:ea typeface="Arial"/>
                <a:cs typeface="Arial"/>
                <a:sym typeface="Arial"/>
              </a:rPr>
              <a:t>Corpo do texto Arial regular tamanho 32pt, podendo ser reduzido para até 24pt, caso a quantidade de texto seja grande. Orienta-se ser um texto resumido (deletar essa caixa de texto e ajustar as demais caixas de textos)</a:t>
            </a:r>
            <a:endParaRPr b="0" sz="3200">
              <a:solidFill>
                <a:srgbClr val="FF0000"/>
              </a:solidFill>
              <a:latin typeface="Arial"/>
              <a:ea typeface="Arial"/>
              <a:cs typeface="Arial"/>
              <a:sym typeface="Arial"/>
            </a:endParaRPr>
          </a:p>
        </p:txBody>
      </p:sp>
      <p:cxnSp>
        <p:nvCxnSpPr>
          <p:cNvPr id="94" name="Google Shape;94;p1"/>
          <p:cNvCxnSpPr/>
          <p:nvPr/>
        </p:nvCxnSpPr>
        <p:spPr>
          <a:xfrm>
            <a:off x="15556911" y="15300477"/>
            <a:ext cx="0" cy="28393293"/>
          </a:xfrm>
          <a:prstGeom prst="straightConnector1">
            <a:avLst/>
          </a:prstGeom>
          <a:noFill/>
          <a:ln cap="flat" cmpd="sng" w="76200">
            <a:solidFill>
              <a:srgbClr val="0070C0"/>
            </a:solidFill>
            <a:prstDash val="solid"/>
            <a:miter lim="800000"/>
            <a:headEnd len="sm" w="sm" type="none"/>
            <a:tailEnd len="sm" w="sm" type="none"/>
          </a:ln>
        </p:spPr>
      </p:cxnSp>
      <p:sp>
        <p:nvSpPr>
          <p:cNvPr id="95" name="Google Shape;95;p1"/>
          <p:cNvSpPr txBox="1"/>
          <p:nvPr/>
        </p:nvSpPr>
        <p:spPr>
          <a:xfrm>
            <a:off x="20037250" y="15335214"/>
            <a:ext cx="6245886" cy="58477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3200">
                <a:solidFill>
                  <a:schemeClr val="dk1"/>
                </a:solidFill>
                <a:latin typeface="Arial"/>
                <a:ea typeface="Arial"/>
                <a:cs typeface="Arial"/>
                <a:sym typeface="Arial"/>
              </a:rPr>
              <a:t>Figura 1 – Descrição da imagem</a:t>
            </a:r>
            <a:endParaRPr b="0" sz="3200">
              <a:solidFill>
                <a:schemeClr val="dk1"/>
              </a:solidFill>
              <a:latin typeface="Arial"/>
              <a:ea typeface="Arial"/>
              <a:cs typeface="Arial"/>
              <a:sym typeface="Arial"/>
            </a:endParaRPr>
          </a:p>
        </p:txBody>
      </p:sp>
      <p:sp>
        <p:nvSpPr>
          <p:cNvPr id="96" name="Google Shape;96;p1"/>
          <p:cNvSpPr txBox="1"/>
          <p:nvPr/>
        </p:nvSpPr>
        <p:spPr>
          <a:xfrm>
            <a:off x="18616047" y="23989656"/>
            <a:ext cx="10949551" cy="58477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3200">
                <a:solidFill>
                  <a:schemeClr val="dk1"/>
                </a:solidFill>
                <a:latin typeface="Arial"/>
                <a:ea typeface="Arial"/>
                <a:cs typeface="Arial"/>
                <a:sym typeface="Arial"/>
              </a:rPr>
              <a:t>Fonte: (colocar fonte da imagem: sites, livros, vídeos etc)</a:t>
            </a:r>
            <a:endParaRPr b="0" sz="3200">
              <a:solidFill>
                <a:schemeClr val="dk1"/>
              </a:solidFill>
              <a:latin typeface="Arial"/>
              <a:ea typeface="Arial"/>
              <a:cs typeface="Arial"/>
              <a:sym typeface="Arial"/>
            </a:endParaRPr>
          </a:p>
        </p:txBody>
      </p:sp>
      <p:sp>
        <p:nvSpPr>
          <p:cNvPr id="97" name="Google Shape;97;p1"/>
          <p:cNvSpPr txBox="1"/>
          <p:nvPr/>
        </p:nvSpPr>
        <p:spPr>
          <a:xfrm>
            <a:off x="17121772" y="31959093"/>
            <a:ext cx="12508720" cy="58810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4800">
                <a:solidFill>
                  <a:srgbClr val="000000"/>
                </a:solidFill>
                <a:latin typeface="Arial"/>
                <a:ea typeface="Arial"/>
                <a:cs typeface="Arial"/>
                <a:sym typeface="Arial"/>
              </a:rPr>
              <a:t>REFERÊNCIAS</a:t>
            </a:r>
            <a:endParaRPr b="0" sz="1800">
              <a:solidFill>
                <a:schemeClr val="dk1"/>
              </a:solidFill>
              <a:latin typeface="Arial"/>
              <a:ea typeface="Arial"/>
              <a:cs typeface="Arial"/>
              <a:sym typeface="Arial"/>
            </a:endParaRPr>
          </a:p>
          <a:p>
            <a:pPr indent="0" lvl="0" marL="0" marR="0" rtl="0" algn="l">
              <a:spcBef>
                <a:spcPts val="480"/>
              </a:spcBef>
              <a:spcAft>
                <a:spcPts val="0"/>
              </a:spcAft>
              <a:buNone/>
            </a:pPr>
            <a:r>
              <a:rPr lang="pt-BR" sz="3200">
                <a:solidFill>
                  <a:srgbClr val="000000"/>
                </a:solidFill>
                <a:latin typeface="Arial"/>
                <a:ea typeface="Arial"/>
                <a:cs typeface="Arial"/>
                <a:sym typeface="Arial"/>
              </a:rPr>
              <a:t>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 Referências</a:t>
            </a:r>
            <a:endParaRPr b="0" sz="3200">
              <a:solidFill>
                <a:schemeClr val="dk1"/>
              </a:solidFill>
              <a:latin typeface="Arial"/>
              <a:ea typeface="Arial"/>
              <a:cs typeface="Arial"/>
              <a:sym typeface="Arial"/>
            </a:endParaRPr>
          </a:p>
          <a:p>
            <a:pPr indent="0" lvl="0" marL="0" marR="0" rtl="0" algn="l">
              <a:spcBef>
                <a:spcPts val="0"/>
              </a:spcBef>
              <a:spcAft>
                <a:spcPts val="0"/>
              </a:spcAft>
              <a:buNone/>
            </a:pPr>
            <a:br>
              <a:rPr lang="pt-BR"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id="98" name="Google Shape;98;p1" title="Design sem nome (2).png"/>
          <p:cNvPicPr preferRelativeResize="0"/>
          <p:nvPr/>
        </p:nvPicPr>
        <p:blipFill>
          <a:blip r:embed="rId4">
            <a:alphaModFix/>
          </a:blip>
          <a:stretch>
            <a:fillRect/>
          </a:stretch>
        </p:blipFill>
        <p:spPr>
          <a:xfrm>
            <a:off x="1630675" y="461975"/>
            <a:ext cx="27388200" cy="7299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2025-01-05T04:50:20Z</dcterms:created>
  <dc:creator>Higor Eduardo</dc:creator>
</cp:coreProperties>
</file>