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Poppins"/>
      <p:regular r:id="rId12"/>
      <p:bold r:id="rId13"/>
      <p:italic r:id="rId14"/>
      <p:boldItalic r:id="rId15"/>
    </p:embeddedFont>
    <p:embeddedFont>
      <p:font typeface="Poppins SemiBold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SemiBold-bold.fntdata"/><Relationship Id="rId16" Type="http://schemas.openxmlformats.org/officeDocument/2006/relationships/font" Target="fonts/PoppinsSemiBo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SemiBold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bd5f0da7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bd5f0da7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h5372fa545e795896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h5372fa545e795896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h5372fa545e795896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h5372fa545e795896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h5372fa545e795896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h5372fa545e795896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5372fa545e795896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5372fa545e795896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991688"/>
            <a:ext cx="8520600" cy="115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>
                <a:latin typeface="Poppins SemiBold"/>
                <a:ea typeface="Poppins SemiBold"/>
                <a:cs typeface="Poppins SemiBold"/>
                <a:sym typeface="Poppins SemiBold"/>
              </a:rPr>
              <a:t>Título: </a:t>
            </a:r>
            <a:r>
              <a:rPr i="1" lang="pt-BR">
                <a:latin typeface="Poppins"/>
                <a:ea typeface="Poppins"/>
                <a:cs typeface="Poppins"/>
                <a:sym typeface="Poppins"/>
              </a:rPr>
              <a:t>subtítulo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308713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pt-BR" sz="1840">
                <a:solidFill>
                  <a:schemeClr val="dk1"/>
                </a:solidFill>
              </a:rPr>
              <a:t>Nome</a:t>
            </a:r>
            <a:br>
              <a:rPr lang="pt-BR" sz="1840">
                <a:solidFill>
                  <a:schemeClr val="dk1"/>
                </a:solidFill>
              </a:rPr>
            </a:br>
            <a:r>
              <a:rPr lang="pt-BR" sz="1840">
                <a:solidFill>
                  <a:schemeClr val="dk1"/>
                </a:solidFill>
              </a:rPr>
              <a:t>Instituição</a:t>
            </a:r>
            <a:br>
              <a:rPr lang="pt-BR" sz="1840">
                <a:solidFill>
                  <a:schemeClr val="dk1"/>
                </a:solidFill>
              </a:rPr>
            </a:br>
            <a:r>
              <a:rPr lang="pt-BR" sz="1840">
                <a:solidFill>
                  <a:schemeClr val="dk1"/>
                </a:solidFill>
              </a:rPr>
              <a:t>E-mail</a:t>
            </a:r>
            <a:endParaRPr sz="1840">
              <a:solidFill>
                <a:schemeClr val="dk1"/>
              </a:solidFill>
            </a:endParaRPr>
          </a:p>
        </p:txBody>
      </p:sp>
      <p:pic>
        <p:nvPicPr>
          <p:cNvPr id="56" name="Google Shape;56;p13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23757" l="0" r="0" t="0"/>
          <a:stretch/>
        </p:blipFill>
        <p:spPr>
          <a:xfrm>
            <a:off x="0" y="0"/>
            <a:ext cx="9144000" cy="15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76187"/>
          <a:stretch/>
        </p:blipFill>
        <p:spPr>
          <a:xfrm>
            <a:off x="0" y="4543550"/>
            <a:ext cx="9144000" cy="58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670725" y="645600"/>
            <a:ext cx="3661200" cy="5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100">
                <a:latin typeface="Poppins SemiBold"/>
                <a:ea typeface="Poppins SemiBold"/>
                <a:cs typeface="Poppins SemiBold"/>
                <a:sym typeface="Poppins SemiBold"/>
              </a:rPr>
              <a:t>Introdução</a:t>
            </a:r>
            <a:endParaRPr i="1" sz="3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670725" y="1480575"/>
            <a:ext cx="76998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xxxxxxxxxxxxxxxx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64" name="Google Shape;64;p14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>
            <a:off x="0" y="4965450"/>
            <a:ext cx="9144000" cy="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 rot="10800000">
            <a:off x="0" y="0"/>
            <a:ext cx="9144000" cy="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670725" y="645600"/>
            <a:ext cx="3661200" cy="5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100">
                <a:latin typeface="Poppins SemiBold"/>
                <a:ea typeface="Poppins SemiBold"/>
                <a:cs typeface="Poppins SemiBold"/>
                <a:sym typeface="Poppins SemiBold"/>
              </a:rPr>
              <a:t>Metodologia</a:t>
            </a:r>
            <a:endParaRPr i="1" sz="3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670725" y="1480575"/>
            <a:ext cx="76998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xxxxxxxxxxxxxxxx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72" name="Google Shape;72;p15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>
            <a:off x="0" y="4965450"/>
            <a:ext cx="9144000" cy="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 rot="10800000">
            <a:off x="0" y="0"/>
            <a:ext cx="9144000" cy="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ctrTitle"/>
          </p:nvPr>
        </p:nvSpPr>
        <p:spPr>
          <a:xfrm>
            <a:off x="670725" y="645600"/>
            <a:ext cx="3661200" cy="5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100">
                <a:latin typeface="Poppins SemiBold"/>
                <a:ea typeface="Poppins SemiBold"/>
                <a:cs typeface="Poppins SemiBold"/>
                <a:sym typeface="Poppins SemiBold"/>
              </a:rPr>
              <a:t>Desenvolvimento</a:t>
            </a:r>
            <a:endParaRPr i="1" sz="3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670725" y="1480575"/>
            <a:ext cx="76998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xxxxxxxxxxxxxxxx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0" name="Google Shape;80;p16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>
            <a:off x="0" y="4965450"/>
            <a:ext cx="9144000" cy="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 rot="10800000">
            <a:off x="0" y="0"/>
            <a:ext cx="9144000" cy="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ctrTitle"/>
          </p:nvPr>
        </p:nvSpPr>
        <p:spPr>
          <a:xfrm>
            <a:off x="670725" y="645600"/>
            <a:ext cx="5642400" cy="5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100">
                <a:latin typeface="Poppins SemiBold"/>
                <a:ea typeface="Poppins SemiBold"/>
                <a:cs typeface="Poppins SemiBold"/>
                <a:sym typeface="Poppins SemiBold"/>
              </a:rPr>
              <a:t>Considerações finais</a:t>
            </a:r>
            <a:endParaRPr i="1" sz="3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670725" y="1480575"/>
            <a:ext cx="76998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xxxxxxxxxxxxxxxx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8" name="Google Shape;88;p17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>
            <a:off x="0" y="4965450"/>
            <a:ext cx="9144000" cy="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 rot="10800000">
            <a:off x="0" y="0"/>
            <a:ext cx="9144000" cy="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ctrTitle"/>
          </p:nvPr>
        </p:nvSpPr>
        <p:spPr>
          <a:xfrm>
            <a:off x="670725" y="645600"/>
            <a:ext cx="5642400" cy="5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100">
                <a:latin typeface="Poppins SemiBold"/>
                <a:ea typeface="Poppins SemiBold"/>
                <a:cs typeface="Poppins SemiBold"/>
                <a:sym typeface="Poppins SemiBold"/>
              </a:rPr>
              <a:t>Referências</a:t>
            </a:r>
            <a:endParaRPr i="1" sz="3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5" name="Google Shape;95;p18"/>
          <p:cNvSpPr txBox="1"/>
          <p:nvPr>
            <p:ph idx="1" type="subTitle"/>
          </p:nvPr>
        </p:nvSpPr>
        <p:spPr>
          <a:xfrm>
            <a:off x="670725" y="1480575"/>
            <a:ext cx="7699800" cy="16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xxxxxxxxxxxxxxxx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96" name="Google Shape;96;p18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>
            <a:off x="0" y="4965450"/>
            <a:ext cx="9144000" cy="1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WhatsApp Image 2026-09-22 at 10.56.55.jpeg"/>
          <p:cNvPicPr preferRelativeResize="0"/>
          <p:nvPr/>
        </p:nvPicPr>
        <p:blipFill rotWithShape="1">
          <a:blip r:embed="rId3">
            <a:alphaModFix/>
          </a:blip>
          <a:srcRect b="0" l="0" r="0" t="92701"/>
          <a:stretch/>
        </p:blipFill>
        <p:spPr>
          <a:xfrm rot="10800000">
            <a:off x="0" y="0"/>
            <a:ext cx="9144000" cy="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