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3" d="100"/>
          <a:sy n="13" d="100"/>
        </p:scale>
        <p:origin x="2582" y="2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319C-7F86-453B-B180-B890C7EB4499}" type="datetimeFigureOut">
              <a:rPr lang="pt-BR" smtClean="0"/>
              <a:t>04/11/2023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FCFC8-E6BD-4043-A93F-3F98756AB9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7266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319C-7F86-453B-B180-B890C7EB4499}" type="datetimeFigureOut">
              <a:rPr lang="pt-BR" smtClean="0"/>
              <a:t>04/11/2023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FCFC8-E6BD-4043-A93F-3F98756AB9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0740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319C-7F86-453B-B180-B890C7EB4499}" type="datetimeFigureOut">
              <a:rPr lang="pt-BR" smtClean="0"/>
              <a:t>04/11/2023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FCFC8-E6BD-4043-A93F-3F98756AB9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630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319C-7F86-453B-B180-B890C7EB4499}" type="datetimeFigureOut">
              <a:rPr lang="pt-BR" smtClean="0"/>
              <a:t>04/11/2023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FCFC8-E6BD-4043-A93F-3F98756AB9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3892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319C-7F86-453B-B180-B890C7EB4499}" type="datetimeFigureOut">
              <a:rPr lang="pt-BR" smtClean="0"/>
              <a:t>04/11/2023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FCFC8-E6BD-4043-A93F-3F98756AB9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0153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319C-7F86-453B-B180-B890C7EB4499}" type="datetimeFigureOut">
              <a:rPr lang="pt-BR" smtClean="0"/>
              <a:t>04/11/2023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FCFC8-E6BD-4043-A93F-3F98756AB9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981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319C-7F86-453B-B180-B890C7EB4499}" type="datetimeFigureOut">
              <a:rPr lang="pt-BR" smtClean="0"/>
              <a:t>04/11/2023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FCFC8-E6BD-4043-A93F-3F98756AB9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713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319C-7F86-453B-B180-B890C7EB4499}" type="datetimeFigureOut">
              <a:rPr lang="pt-BR" smtClean="0"/>
              <a:t>04/11/2023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FCFC8-E6BD-4043-A93F-3F98756AB9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081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319C-7F86-453B-B180-B890C7EB4499}" type="datetimeFigureOut">
              <a:rPr lang="pt-BR" smtClean="0"/>
              <a:t>04/11/2023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FCFC8-E6BD-4043-A93F-3F98756AB9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5542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319C-7F86-453B-B180-B890C7EB4499}" type="datetimeFigureOut">
              <a:rPr lang="pt-BR" smtClean="0"/>
              <a:t>04/11/2023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FCFC8-E6BD-4043-A93F-3F98756AB9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4246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319C-7F86-453B-B180-B890C7EB4499}" type="datetimeFigureOut">
              <a:rPr lang="pt-BR" smtClean="0"/>
              <a:t>04/11/2023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FCFC8-E6BD-4043-A93F-3F98756AB9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9259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A319C-7F86-453B-B180-B890C7EB4499}" type="datetimeFigureOut">
              <a:rPr lang="pt-BR" smtClean="0"/>
              <a:t>04/11/2023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FCFC8-E6BD-4043-A93F-3F98756AB9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8697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123967D6-349C-1145-EFC5-6F26548877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" y="-848359"/>
            <a:ext cx="32390476" cy="43190476"/>
          </a:xfrm>
          <a:prstGeom prst="rect">
            <a:avLst/>
          </a:prstGeom>
        </p:spPr>
      </p:pic>
      <p:grpSp>
        <p:nvGrpSpPr>
          <p:cNvPr id="8" name="Agrupar 7">
            <a:extLst>
              <a:ext uri="{FF2B5EF4-FFF2-40B4-BE49-F238E27FC236}">
                <a16:creationId xmlns:a16="http://schemas.microsoft.com/office/drawing/2014/main" id="{437E02C3-2DF6-0B71-2214-BC02E60D80E6}"/>
              </a:ext>
            </a:extLst>
          </p:cNvPr>
          <p:cNvGrpSpPr/>
          <p:nvPr/>
        </p:nvGrpSpPr>
        <p:grpSpPr>
          <a:xfrm>
            <a:off x="5663381" y="4257139"/>
            <a:ext cx="22859999" cy="4305538"/>
            <a:chOff x="5663381" y="4257139"/>
            <a:chExt cx="22859999" cy="4305538"/>
          </a:xfrm>
        </p:grpSpPr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2E57BA1D-A190-0065-5ED3-C384366DCD57}"/>
                </a:ext>
              </a:extLst>
            </p:cNvPr>
            <p:cNvSpPr txBox="1"/>
            <p:nvPr userDrawn="1"/>
          </p:nvSpPr>
          <p:spPr>
            <a:xfrm>
              <a:off x="5663381" y="4257139"/>
              <a:ext cx="22859999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TÍTULO DO TRABALHO</a:t>
              </a:r>
            </a:p>
            <a:p>
              <a:endParaRPr lang="pt-BR" sz="8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B9CB83D8-1857-255A-EFEB-B2427F0DFE75}"/>
                </a:ext>
              </a:extLst>
            </p:cNvPr>
            <p:cNvSpPr txBox="1"/>
            <p:nvPr userDrawn="1"/>
          </p:nvSpPr>
          <p:spPr>
            <a:xfrm>
              <a:off x="10339388" y="5454134"/>
              <a:ext cx="1193067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i="0" dirty="0">
                  <a:solidFill>
                    <a:srgbClr val="000000"/>
                  </a:solidFill>
                  <a:effectLst/>
                </a:rPr>
                <a:t>Nome completo do Autor¹; Nome completo do Autor²</a:t>
              </a:r>
            </a:p>
            <a:p>
              <a:endParaRPr lang="pt-BR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CaixaDeTexto 10">
              <a:extLst>
                <a:ext uri="{FF2B5EF4-FFF2-40B4-BE49-F238E27FC236}">
                  <a16:creationId xmlns:a16="http://schemas.microsoft.com/office/drawing/2014/main" id="{4827BA5C-9233-CA96-4BB9-DB24AB9D163D}"/>
                </a:ext>
              </a:extLst>
            </p:cNvPr>
            <p:cNvSpPr txBox="1"/>
            <p:nvPr userDrawn="1"/>
          </p:nvSpPr>
          <p:spPr>
            <a:xfrm>
              <a:off x="7635687" y="6202150"/>
              <a:ext cx="185928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000" b="0" i="1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INSTITUIÇÃO DE ENSINO (ABREVIATURA DO NOME DA INSTITUIÇÃO), CIDADE, ESTADO, PAÍS</a:t>
              </a:r>
              <a:endParaRPr lang="pt-BR" sz="30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6C416FC7-AFCF-FB0D-1A33-1A2083C1A882}"/>
                </a:ext>
              </a:extLst>
            </p:cNvPr>
            <p:cNvGrpSpPr/>
            <p:nvPr userDrawn="1"/>
          </p:nvGrpSpPr>
          <p:grpSpPr>
            <a:xfrm>
              <a:off x="7635687" y="6900683"/>
              <a:ext cx="18592800" cy="1661994"/>
              <a:chOff x="7635687" y="7375236"/>
              <a:chExt cx="18592800" cy="1661994"/>
            </a:xfrm>
          </p:grpSpPr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64255414-9E64-B262-0399-311D847DB008}"/>
                  </a:ext>
                </a:extLst>
              </p:cNvPr>
              <p:cNvSpPr txBox="1"/>
              <p:nvPr userDrawn="1"/>
            </p:nvSpPr>
            <p:spPr>
              <a:xfrm>
                <a:off x="7635687" y="7375236"/>
                <a:ext cx="1859280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pt-BR" sz="3000" b="1" i="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Palavras-chave</a:t>
                </a:r>
                <a:r>
                  <a:rPr lang="pt-BR" sz="30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: exemplo</a:t>
                </a:r>
              </a:p>
            </p:txBody>
          </p:sp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70DFBFD7-BDEC-5266-AFD4-0E987AA34959}"/>
                  </a:ext>
                </a:extLst>
              </p:cNvPr>
              <p:cNvSpPr txBox="1"/>
              <p:nvPr userDrawn="1"/>
            </p:nvSpPr>
            <p:spPr>
              <a:xfrm>
                <a:off x="7635687" y="7929234"/>
                <a:ext cx="1859280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000" b="1" i="0" dirty="0">
                    <a:solidFill>
                      <a:srgbClr val="000000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Financiamento</a:t>
                </a:r>
                <a:r>
                  <a:rPr lang="pt-BR" sz="3000" b="0" i="0" dirty="0">
                    <a:solidFill>
                      <a:srgbClr val="000000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: exemplo</a:t>
                </a:r>
                <a:endParaRPr lang="pt-BR" sz="3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5332CBFB-B6D6-E954-70AA-1941A47B53E4}"/>
                  </a:ext>
                </a:extLst>
              </p:cNvPr>
              <p:cNvSpPr txBox="1"/>
              <p:nvPr userDrawn="1"/>
            </p:nvSpPr>
            <p:spPr>
              <a:xfrm>
                <a:off x="7635687" y="8483232"/>
                <a:ext cx="1859280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00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Área Temática: </a:t>
                </a:r>
                <a:r>
                  <a:rPr lang="pt-BR" sz="3000" b="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exemplo</a:t>
                </a:r>
                <a:endParaRPr lang="pt-BR" sz="3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</p:grp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5C6F590C-AEEE-E254-76F1-3C190937E5F7}"/>
              </a:ext>
            </a:extLst>
          </p:cNvPr>
          <p:cNvSpPr txBox="1"/>
          <p:nvPr/>
        </p:nvSpPr>
        <p:spPr>
          <a:xfrm>
            <a:off x="1882140" y="8931150"/>
            <a:ext cx="28072080" cy="640175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algn="ctr"/>
            <a:r>
              <a:rPr lang="pt-BR" sz="4400" b="1" dirty="0"/>
              <a:t>INTRODUÇÃO</a:t>
            </a:r>
          </a:p>
          <a:p>
            <a:pPr algn="ctr"/>
            <a:r>
              <a:rPr lang="pt-BR" sz="3400" b="0" dirty="0"/>
              <a:t>Corpo do texto: 34 </a:t>
            </a:r>
          </a:p>
          <a:p>
            <a:pPr algn="ctr"/>
            <a:r>
              <a:rPr lang="pt-BR" sz="4400" b="1" dirty="0"/>
              <a:t>OBJETIVO</a:t>
            </a:r>
            <a:r>
              <a:rPr lang="pt-BR" sz="4400" dirty="0"/>
              <a:t>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400" b="0" dirty="0"/>
              <a:t>Corpo do texto: 34 </a:t>
            </a:r>
            <a:endParaRPr lang="pt-BR" sz="3400" dirty="0"/>
          </a:p>
          <a:p>
            <a:pPr algn="ctr"/>
            <a:r>
              <a:rPr lang="pt-BR" sz="4400" b="1" dirty="0"/>
              <a:t>MATERIAL E MÉTODO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400" b="0" dirty="0"/>
              <a:t>Corpo do texto: 34 </a:t>
            </a:r>
            <a:endParaRPr lang="pt-BR" sz="4400" b="1" dirty="0"/>
          </a:p>
          <a:p>
            <a:endParaRPr lang="pt-BR" sz="4400" b="1" dirty="0"/>
          </a:p>
          <a:p>
            <a:endParaRPr lang="pt-BR" sz="4400" b="1" dirty="0"/>
          </a:p>
          <a:p>
            <a:endParaRPr lang="pt-BR" sz="4400" b="1" dirty="0"/>
          </a:p>
          <a:p>
            <a:endParaRPr lang="pt-BR" sz="4400" b="1" dirty="0"/>
          </a:p>
          <a:p>
            <a:pPr algn="ctr"/>
            <a:r>
              <a:rPr lang="pt-BR" sz="4400" b="1" dirty="0"/>
              <a:t>RESULTADOS E DISCUSSÃO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400" b="0" dirty="0"/>
              <a:t>Corpo do texto: 34 </a:t>
            </a:r>
            <a:endParaRPr lang="pt-BR" sz="3400" b="1" dirty="0"/>
          </a:p>
          <a:p>
            <a:pPr algn="ctr"/>
            <a:r>
              <a:rPr lang="pt-BR" sz="4400" b="1" dirty="0"/>
              <a:t>CONCLUSÃO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400" b="0" dirty="0"/>
              <a:t>Corpo do texto: 34 </a:t>
            </a:r>
            <a:endParaRPr lang="pt-BR" sz="3400" b="1" dirty="0"/>
          </a:p>
          <a:p>
            <a:pPr algn="ctr"/>
            <a:r>
              <a:rPr lang="pt-BR" sz="4400" b="1" dirty="0"/>
              <a:t>REFERÊNCIAS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b="0" dirty="0"/>
              <a:t>Corpo do texto: 34 </a:t>
            </a:r>
            <a:endParaRPr lang="pt-BR" sz="5400" b="1" dirty="0"/>
          </a:p>
          <a:p>
            <a:endParaRPr lang="pt-BR" sz="4400" dirty="0"/>
          </a:p>
          <a:p>
            <a:endParaRPr lang="pt-BR" sz="4400" dirty="0"/>
          </a:p>
          <a:p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27907468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</TotalTime>
  <Words>77</Words>
  <Application>Microsoft Office PowerPoint</Application>
  <PresentationFormat>Personalizar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Pedro Augusto Barbosa</dc:creator>
  <cp:lastModifiedBy>ANDRÉA SILVA</cp:lastModifiedBy>
  <cp:revision>2</cp:revision>
  <dcterms:created xsi:type="dcterms:W3CDTF">2023-11-04T21:02:30Z</dcterms:created>
  <dcterms:modified xsi:type="dcterms:W3CDTF">2023-11-04T21:32:31Z</dcterms:modified>
</cp:coreProperties>
</file>