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6" r:id="rId2"/>
    <p:sldId id="258" r:id="rId3"/>
    <p:sldId id="260" r:id="rId4"/>
    <p:sldId id="259" r:id="rId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9" autoAdjust="0"/>
    <p:restoredTop sz="94660"/>
  </p:normalViewPr>
  <p:slideViewPr>
    <p:cSldViewPr snapToGrid="0">
      <p:cViewPr varScale="1">
        <p:scale>
          <a:sx n="75" d="100"/>
          <a:sy n="75" d="100"/>
        </p:scale>
        <p:origin x="157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86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="" xmlns:a16="http://schemas.microsoft.com/office/drawing/2014/main" id="{9B626F67-3357-4276-8954-C6E5178C1B6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="" xmlns:a16="http://schemas.microsoft.com/office/drawing/2014/main" id="{F910BF0E-1150-427B-B7F3-208814FD02E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B2D684-D454-425C-860C-D1EAF05B2969}" type="datetimeFigureOut">
              <a:rPr lang="pt-BR" smtClean="0"/>
              <a:t>21/07/2019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="" xmlns:a16="http://schemas.microsoft.com/office/drawing/2014/main" id="{65125383-F140-44EB-A046-9E21D39F87F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="" xmlns:a16="http://schemas.microsoft.com/office/drawing/2014/main" id="{F9CF1AC3-C105-48EE-AAC4-F659219C7C0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611C15-CEE5-4445-8345-A82683B8B7B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0412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BD863C-D2A1-4B01-9C16-78BB552EBA7D}" type="datetimeFigureOut">
              <a:rPr lang="pt-BR" smtClean="0"/>
              <a:t>21/07/2019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73E5DA-BD96-4ADB-A994-A52346B4EE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4499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55191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dirty="0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934866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CAB05-790F-412B-B8DB-784E19255758}" type="datetime1">
              <a:rPr lang="pt-BR" smtClean="0"/>
              <a:t>21/07/2019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AE408-9D03-48FE-B0D7-F5E53527A63F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86" y="87590"/>
            <a:ext cx="9025260" cy="118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7701506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CAB05-790F-412B-B8DB-784E19255758}" type="datetime1">
              <a:rPr lang="pt-BR" smtClean="0"/>
              <a:t>21/07/2019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AE408-9D03-48FE-B0D7-F5E53527A6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0102880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CAB05-790F-412B-B8DB-784E19255758}" type="datetime1">
              <a:rPr lang="pt-BR" smtClean="0"/>
              <a:t>21/07/2019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AE408-9D03-48FE-B0D7-F5E53527A6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8388010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372367"/>
            <a:ext cx="7886700" cy="1325563"/>
          </a:xfrm>
        </p:spPr>
        <p:txBody>
          <a:bodyPr/>
          <a:lstStyle/>
          <a:p>
            <a:r>
              <a:rPr lang="pt-BR" dirty="0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986689"/>
            <a:ext cx="7886700" cy="3190273"/>
          </a:xfrm>
        </p:spPr>
        <p:txBody>
          <a:bodyPr/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CAB05-790F-412B-B8DB-784E19255758}" type="datetime1">
              <a:rPr lang="pt-BR" smtClean="0"/>
              <a:t>21/07/2019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AE408-9D03-48FE-B0D7-F5E53527A63F}" type="slidenum">
              <a:rPr lang="pt-BR" smtClean="0"/>
              <a:t>‹nº›</a:t>
            </a:fld>
            <a:endParaRPr lang="pt-BR"/>
          </a:p>
        </p:txBody>
      </p:sp>
      <p:pic>
        <p:nvPicPr>
          <p:cNvPr id="8" name="Imagem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86" y="87590"/>
            <a:ext cx="9025260" cy="1189800"/>
          </a:xfrm>
          <a:prstGeom prst="rect">
            <a:avLst/>
          </a:prstGeom>
        </p:spPr>
      </p:pic>
      <p:sp>
        <p:nvSpPr>
          <p:cNvPr id="7" name="CaixaDeTexto 6"/>
          <p:cNvSpPr txBox="1"/>
          <p:nvPr userDrawn="1"/>
        </p:nvSpPr>
        <p:spPr>
          <a:xfrm>
            <a:off x="8022210" y="6581001"/>
            <a:ext cx="11217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C15A66F9-327F-49FB-84CB-69F43C3F8346}" type="slidenum">
              <a:rPr lang="pt-BR" sz="1200" smtClean="0"/>
              <a:t>‹nº›</a:t>
            </a:fld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232908838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5AF12-5A85-47A7-B3B5-D8D6B359A760}" type="datetime1">
              <a:rPr lang="pt-BR" smtClean="0"/>
              <a:t>21/07/2019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AE408-9D03-48FE-B0D7-F5E53527A6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9361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ABD60-9A25-4123-BD2D-DC4C843B19D1}" type="datetime1">
              <a:rPr lang="pt-BR" smtClean="0"/>
              <a:t>21/07/2019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AE408-9D03-48FE-B0D7-F5E53527A6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2586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4204E-7C42-409A-ACDF-71BC77279BF1}" type="datetime1">
              <a:rPr lang="pt-BR" smtClean="0"/>
              <a:t>21/07/2019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AE408-9D03-48FE-B0D7-F5E53527A6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187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CAB05-790F-412B-B8DB-784E19255758}" type="datetime1">
              <a:rPr lang="pt-BR" smtClean="0"/>
              <a:t>21/07/2019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AE408-9D03-48FE-B0D7-F5E53527A6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6776882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E104E-E31C-48F7-BFDD-C02AF683961B}" type="datetime1">
              <a:rPr lang="pt-BR" smtClean="0"/>
              <a:t>21/07/2019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AE408-9D03-48FE-B0D7-F5E53527A6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0070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043F6-0385-479E-950C-435C94B5B3DA}" type="datetime1">
              <a:rPr lang="pt-BR" smtClean="0"/>
              <a:t>21/07/2019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AE408-9D03-48FE-B0D7-F5E53527A6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3106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F031A-E486-44C6-93DF-43C4F3AD8992}" type="datetime1">
              <a:rPr lang="pt-BR" smtClean="0"/>
              <a:t>21/07/2019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AE408-9D03-48FE-B0D7-F5E53527A6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4756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CAB05-790F-412B-B8DB-784E19255758}" type="datetime1">
              <a:rPr lang="pt-BR" smtClean="0"/>
              <a:t>21/07/2019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AE408-9D03-48FE-B0D7-F5E53527A6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7921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1F3E4DB-8539-40D2-AF82-8DBA56F60F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z="2800" b="1" kern="0" dirty="0">
                <a:solidFill>
                  <a:srgbClr val="1630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+mn-ea"/>
                <a:cs typeface="+mn-cs"/>
              </a:rPr>
              <a:t>Título do trabalho </a:t>
            </a:r>
            <a:r>
              <a:rPr lang="pt-BR" sz="2800" b="1" kern="0" dirty="0">
                <a:solidFill>
                  <a:srgbClr val="1630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Título do trabalho Título do trabalho Título do trabalho Título do trabalho Título do trabalho Título do trabalho</a:t>
            </a: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836FFF1D-7D5F-40DF-896C-57E40EA9A9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77720" y="4707026"/>
            <a:ext cx="6858000" cy="1655762"/>
          </a:xfrm>
        </p:spPr>
        <p:txBody>
          <a:bodyPr>
            <a:normAutofit lnSpcReduction="10000"/>
          </a:bodyPr>
          <a:lstStyle/>
          <a:p>
            <a:pPr marL="342900" indent="-342900" algn="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pt-BR" b="1" kern="0" dirty="0">
                <a:solidFill>
                  <a:schemeClr val="bg1">
                    <a:lumMod val="50000"/>
                  </a:schemeClr>
                </a:solidFill>
              </a:rPr>
              <a:t>AUTOR 1</a:t>
            </a:r>
            <a:br>
              <a:rPr lang="pt-BR" b="1" kern="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pt-BR" i="1" kern="0" dirty="0">
                <a:solidFill>
                  <a:schemeClr val="accent6">
                    <a:lumMod val="75000"/>
                  </a:schemeClr>
                </a:solidFill>
              </a:rPr>
              <a:t>Universidade X</a:t>
            </a:r>
          </a:p>
          <a:p>
            <a:pPr marL="342900" indent="-342900" algn="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endParaRPr lang="pt-BR" kern="0" dirty="0"/>
          </a:p>
          <a:p>
            <a:pPr marL="342900" indent="-342900" algn="r">
              <a:lnSpc>
                <a:spcPct val="80000"/>
              </a:lnSpc>
              <a:spcBef>
                <a:spcPct val="20000"/>
              </a:spcBef>
            </a:pPr>
            <a:r>
              <a:rPr lang="pt-BR" b="1" kern="0" dirty="0">
                <a:solidFill>
                  <a:schemeClr val="bg1">
                    <a:lumMod val="50000"/>
                  </a:schemeClr>
                </a:solidFill>
              </a:rPr>
              <a:t>AUTOR 2</a:t>
            </a:r>
            <a:br>
              <a:rPr lang="pt-BR" b="1" kern="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pt-BR" i="1" kern="0" dirty="0">
                <a:solidFill>
                  <a:srgbClr val="FF0000"/>
                </a:solidFill>
              </a:rPr>
              <a:t> </a:t>
            </a:r>
            <a:r>
              <a:rPr lang="pt-BR" i="1" kern="0" dirty="0">
                <a:solidFill>
                  <a:schemeClr val="accent6">
                    <a:lumMod val="75000"/>
                  </a:schemeClr>
                </a:solidFill>
              </a:rPr>
              <a:t>Universidade X</a:t>
            </a:r>
          </a:p>
          <a:p>
            <a:endParaRPr lang="pt-BR" dirty="0"/>
          </a:p>
        </p:txBody>
      </p:sp>
      <p:sp>
        <p:nvSpPr>
          <p:cNvPr id="4" name="TextBox 3"/>
          <p:cNvSpPr txBox="1"/>
          <p:nvPr/>
        </p:nvSpPr>
        <p:spPr>
          <a:xfrm>
            <a:off x="10887826" y="-5603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97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98108232-5F24-46AF-8019-FF97E7602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2580" y="1080771"/>
            <a:ext cx="7886700" cy="1325563"/>
          </a:xfrm>
        </p:spPr>
        <p:txBody>
          <a:bodyPr/>
          <a:lstStyle/>
          <a:p>
            <a:r>
              <a:rPr lang="pt-BR" dirty="0">
                <a:solidFill>
                  <a:srgbClr val="00B050"/>
                </a:solidFill>
              </a:rPr>
              <a:t>Sugestões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847A46A9-0B00-4F05-A014-FA2738AF1C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375" y="2233614"/>
            <a:ext cx="7886700" cy="4351338"/>
          </a:xfrm>
        </p:spPr>
        <p:txBody>
          <a:bodyPr>
            <a:normAutofit fontScale="92500"/>
          </a:bodyPr>
          <a:lstStyle/>
          <a:p>
            <a:pPr algn="just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pt-BR" dirty="0"/>
              <a:t>Utilizar o layout padrão de apresentação dos slides, conforme modelo disponibilizado pela organização </a:t>
            </a:r>
            <a:r>
              <a:rPr lang="pt-BR" dirty="0" smtClean="0"/>
              <a:t>do Congresso.</a:t>
            </a:r>
            <a:endParaRPr lang="pt-BR" dirty="0"/>
          </a:p>
          <a:p>
            <a:pPr algn="just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pt-BR" dirty="0"/>
              <a:t>Quanto ao texto: título em fonte Arial 28 e corpo em Arial 23.</a:t>
            </a:r>
          </a:p>
          <a:p>
            <a:pPr algn="just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pt-BR" dirty="0"/>
              <a:t>O primeiro slide deve conter </a:t>
            </a:r>
            <a:r>
              <a:rPr lang="pt-BR" dirty="0" smtClean="0"/>
              <a:t>o </a:t>
            </a:r>
            <a:r>
              <a:rPr lang="pt-BR" dirty="0"/>
              <a:t>logo do </a:t>
            </a:r>
            <a:r>
              <a:rPr lang="pt-BR" dirty="0" smtClean="0"/>
              <a:t>Congresso, </a:t>
            </a:r>
            <a:r>
              <a:rPr lang="pt-BR" dirty="0"/>
              <a:t>título do trabalho, nomes dos autores e vínculo institucional.</a:t>
            </a:r>
          </a:p>
          <a:p>
            <a:pPr algn="just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pt-BR" dirty="0"/>
              <a:t>Recomenda-se utilizar no máximo 15 slides, todos numerados</a:t>
            </a:r>
            <a:r>
              <a:rPr lang="pt-BR" dirty="0" smtClean="0"/>
              <a:t>.</a:t>
            </a:r>
          </a:p>
          <a:p>
            <a:pPr algn="just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pt-BR" dirty="0" smtClean="0"/>
              <a:t>No último slide indicar os contatos dos autores.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35830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98108232-5F24-46AF-8019-FF97E7602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2580" y="1080771"/>
            <a:ext cx="7886700" cy="1325563"/>
          </a:xfrm>
        </p:spPr>
        <p:txBody>
          <a:bodyPr/>
          <a:lstStyle/>
          <a:p>
            <a:r>
              <a:rPr lang="pt-BR" dirty="0">
                <a:solidFill>
                  <a:srgbClr val="00B050"/>
                </a:solidFill>
              </a:rPr>
              <a:t>Sugestões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847A46A9-0B00-4F05-A014-FA2738AF1C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375" y="2233614"/>
            <a:ext cx="7886700" cy="4351338"/>
          </a:xfrm>
        </p:spPr>
        <p:txBody>
          <a:bodyPr>
            <a:normAutofit/>
          </a:bodyPr>
          <a:lstStyle/>
          <a:p>
            <a:pPr algn="just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pt-BR" dirty="0" smtClean="0"/>
              <a:t>Nas sessões regulares, as apresentações devem ser no máximo de até 20 minutos, com 20 minutos para discussão.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82748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661443A4-3F7E-45FB-94F9-A390B0599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974" y="3324225"/>
            <a:ext cx="8829675" cy="2852739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pt-BR" sz="2400" b="1" dirty="0"/>
              <a:t>Nome do (a) autor (a)</a:t>
            </a:r>
          </a:p>
          <a:p>
            <a:pPr marL="0" indent="0" algn="ctr">
              <a:buNone/>
              <a:defRPr/>
            </a:pPr>
            <a:r>
              <a:rPr lang="pt-BR" sz="2400" dirty="0">
                <a:solidFill>
                  <a:srgbClr val="163043"/>
                </a:solidFill>
              </a:rPr>
              <a:t>E-mail</a:t>
            </a:r>
            <a:endParaRPr lang="pt-BR" sz="2400" b="1" dirty="0">
              <a:solidFill>
                <a:srgbClr val="163043"/>
              </a:solidFill>
            </a:endParaRPr>
          </a:p>
          <a:p>
            <a:pPr marL="0" indent="0" algn="ctr">
              <a:buNone/>
              <a:defRPr/>
            </a:pPr>
            <a:endParaRPr lang="pt-BR" sz="2400" b="1" dirty="0"/>
          </a:p>
          <a:p>
            <a:pPr marL="0" indent="0" algn="ctr">
              <a:buNone/>
              <a:defRPr/>
            </a:pPr>
            <a:endParaRPr lang="pt-BR" sz="2400" b="1" dirty="0"/>
          </a:p>
          <a:p>
            <a:pPr marL="0" indent="0" algn="ctr">
              <a:buNone/>
              <a:defRPr/>
            </a:pPr>
            <a:r>
              <a:rPr lang="pt-BR" sz="2400" b="1" dirty="0"/>
              <a:t>Nome do (a) autor (a)</a:t>
            </a:r>
          </a:p>
          <a:p>
            <a:pPr marL="0" indent="0" algn="ctr">
              <a:buNone/>
              <a:defRPr/>
            </a:pPr>
            <a:r>
              <a:rPr lang="pt-BR" sz="2400" dirty="0">
                <a:solidFill>
                  <a:srgbClr val="163043"/>
                </a:solidFill>
              </a:rPr>
              <a:t>E-mail</a:t>
            </a:r>
            <a:endParaRPr lang="pt-BR" sz="2400" b="1" dirty="0">
              <a:solidFill>
                <a:srgbClr val="16304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1979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</TotalTime>
  <Words>138</Words>
  <Application>Microsoft Office PowerPoint</Application>
  <PresentationFormat>Apresentação na tela (4:3)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Tema do Office</vt:lpstr>
      <vt:lpstr>Título do trabalho Título do trabalho Título do trabalho Título do trabalho Título do trabalho Título do trabalho Título do trabalho</vt:lpstr>
      <vt:lpstr>Sugestões</vt:lpstr>
      <vt:lpstr>Sugestões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de apresentação</dc:title>
  <dc:creator>3o Congresso UFU de Contabilidade</dc:creator>
  <cp:lastModifiedBy>Ricardo Rocha de Azevedo</cp:lastModifiedBy>
  <cp:revision>9</cp:revision>
  <dcterms:created xsi:type="dcterms:W3CDTF">2017-08-17T01:42:41Z</dcterms:created>
  <dcterms:modified xsi:type="dcterms:W3CDTF">2019-07-21T11:47:53Z</dcterms:modified>
</cp:coreProperties>
</file>