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822212-1BCB-4F63-B8E9-4BAB2EEB44E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 Mendes da Silva" userId="ecd83a2a-6825-4b2a-ab0d-9ae881353586" providerId="ADAL" clId="{AC8A41B8-ED5E-48B8-8D9C-0A64F1BFA578}"/>
    <pc:docChg chg="custSel modMainMaster">
      <pc:chgData name="Denise Mendes da Silva" userId="ecd83a2a-6825-4b2a-ab0d-9ae881353586" providerId="ADAL" clId="{AC8A41B8-ED5E-48B8-8D9C-0A64F1BFA578}" dt="2023-02-15T15:27:39.490" v="7" actId="14100"/>
      <pc:docMkLst>
        <pc:docMk/>
      </pc:docMkLst>
      <pc:sldMasterChg chg="modSldLayout">
        <pc:chgData name="Denise Mendes da Silva" userId="ecd83a2a-6825-4b2a-ab0d-9ae881353586" providerId="ADAL" clId="{AC8A41B8-ED5E-48B8-8D9C-0A64F1BFA578}" dt="2023-02-15T15:27:39.490" v="7" actId="14100"/>
        <pc:sldMasterMkLst>
          <pc:docMk/>
          <pc:sldMasterMk cId="2707921275" sldId="2147483660"/>
        </pc:sldMasterMkLst>
        <pc:sldLayoutChg chg="addSp delSp modSp mod">
          <pc:chgData name="Denise Mendes da Silva" userId="ecd83a2a-6825-4b2a-ab0d-9ae881353586" providerId="ADAL" clId="{AC8A41B8-ED5E-48B8-8D9C-0A64F1BFA578}" dt="2023-02-15T15:27:39.490" v="7" actId="14100"/>
          <pc:sldLayoutMkLst>
            <pc:docMk/>
            <pc:sldMasterMk cId="2707921275" sldId="2147483660"/>
            <pc:sldLayoutMk cId="3587701506" sldId="2147483661"/>
          </pc:sldLayoutMkLst>
          <pc:picChg chg="del">
            <ac:chgData name="Denise Mendes da Silva" userId="ecd83a2a-6825-4b2a-ab0d-9ae881353586" providerId="ADAL" clId="{AC8A41B8-ED5E-48B8-8D9C-0A64F1BFA578}" dt="2023-02-15T15:27:18.553" v="0" actId="478"/>
            <ac:picMkLst>
              <pc:docMk/>
              <pc:sldMasterMk cId="2707921275" sldId="2147483660"/>
              <pc:sldLayoutMk cId="3587701506" sldId="2147483661"/>
              <ac:picMk id="8" creationId="{791E8BAE-99F4-4912-91D3-836A0A0234C3}"/>
            </ac:picMkLst>
          </pc:picChg>
          <pc:picChg chg="add mod">
            <ac:chgData name="Denise Mendes da Silva" userId="ecd83a2a-6825-4b2a-ab0d-9ae881353586" providerId="ADAL" clId="{AC8A41B8-ED5E-48B8-8D9C-0A64F1BFA578}" dt="2023-02-15T15:27:39.490" v="7" actId="14100"/>
            <ac:picMkLst>
              <pc:docMk/>
              <pc:sldMasterMk cId="2707921275" sldId="2147483660"/>
              <pc:sldLayoutMk cId="3587701506" sldId="2147483661"/>
              <ac:picMk id="9" creationId="{DAC6D07B-91F5-D6D2-5EB2-C21C05FE8C88}"/>
            </ac:picMkLst>
          </pc:picChg>
        </pc:sldLayoutChg>
      </pc:sldMasterChg>
    </pc:docChg>
  </pc:docChgLst>
  <pc:docChgLst>
    <pc:chgData name="Denise Mendes da Silva" userId="ecd83a2a-6825-4b2a-ab0d-9ae881353586" providerId="ADAL" clId="{A791DD3D-3FA2-452A-9DE7-B4F3974CFE40}"/>
    <pc:docChg chg="undo custSel modSld">
      <pc:chgData name="Denise Mendes da Silva" userId="ecd83a2a-6825-4b2a-ab0d-9ae881353586" providerId="ADAL" clId="{A791DD3D-3FA2-452A-9DE7-B4F3974CFE40}" dt="2023-05-19T18:09:56.334" v="15" actId="207"/>
      <pc:docMkLst>
        <pc:docMk/>
      </pc:docMkLst>
      <pc:sldChg chg="modSp mod">
        <pc:chgData name="Denise Mendes da Silva" userId="ecd83a2a-6825-4b2a-ab0d-9ae881353586" providerId="ADAL" clId="{A791DD3D-3FA2-452A-9DE7-B4F3974CFE40}" dt="2023-05-19T18:09:56.334" v="15" actId="207"/>
        <pc:sldMkLst>
          <pc:docMk/>
          <pc:sldMk cId="225497316" sldId="256"/>
        </pc:sldMkLst>
        <pc:spChg chg="mod">
          <ac:chgData name="Denise Mendes da Silva" userId="ecd83a2a-6825-4b2a-ab0d-9ae881353586" providerId="ADAL" clId="{A791DD3D-3FA2-452A-9DE7-B4F3974CFE40}" dt="2023-05-19T18:09:56.334" v="15" actId="207"/>
          <ac:spMkLst>
            <pc:docMk/>
            <pc:sldMk cId="225497316" sldId="256"/>
            <ac:spMk id="3" creationId="{836FFF1D-7D5F-40DF-896C-57E40EA9A9C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B626F67-3357-4276-8954-C6E5178C1B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910BF0E-1150-427B-B7F3-208814FD02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2D684-D454-425C-860C-D1EAF05B2969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125383-F140-44EB-A046-9E21D39F8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CF1AC3-C105-48EE-AAC4-F659219C7C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1C15-CEE5-4445-8345-A82683B8B7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41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863C-D2A1-4B01-9C16-78BB552EBA7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3E5DA-BD96-4ADB-A994-A52346B4EE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9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5191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3486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01AA39-1B9F-6EA6-C38C-01A2F718AA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0150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AB05-790F-412B-B8DB-784E19255758}" type="datetime1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92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3E4DB-8539-40D2-AF82-8DBA56F60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Título do trabalho </a:t>
            </a:r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Título do trabalho Título do trabalho Título do trabalho Título do trabalho Título do trabalho Título do trabalho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FFF1D-7D5F-40DF-896C-57E40EA9A9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b="1" kern="0" dirty="0">
                <a:solidFill>
                  <a:schemeClr val="bg1">
                    <a:lumMod val="50000"/>
                  </a:schemeClr>
                </a:solidFill>
              </a:rPr>
              <a:t>AUTOR 1</a:t>
            </a:r>
            <a:br>
              <a:rPr lang="pt-BR" b="1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i="1" kern="0" dirty="0">
                <a:solidFill>
                  <a:schemeClr val="tx2">
                    <a:lumMod val="75000"/>
                  </a:schemeClr>
                </a:solidFill>
              </a:rPr>
              <a:t>Universidade X</a:t>
            </a:r>
          </a:p>
          <a:p>
            <a:pPr marL="34290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pt-BR" kern="0" dirty="0"/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b="1" kern="0" dirty="0">
                <a:solidFill>
                  <a:schemeClr val="bg1">
                    <a:lumMod val="50000"/>
                  </a:schemeClr>
                </a:solidFill>
              </a:rPr>
              <a:t>AUTOR 2</a:t>
            </a:r>
            <a:br>
              <a:rPr lang="pt-BR" b="1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i="1" kern="0" dirty="0">
                <a:solidFill>
                  <a:srgbClr val="FF0000"/>
                </a:solidFill>
              </a:rPr>
              <a:t> </a:t>
            </a:r>
            <a:r>
              <a:rPr lang="pt-BR" i="1" kern="0" dirty="0">
                <a:solidFill>
                  <a:schemeClr val="tx2">
                    <a:lumMod val="75000"/>
                  </a:schemeClr>
                </a:solidFill>
              </a:rPr>
              <a:t>Universidade X</a:t>
            </a: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0887826" y="-560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7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32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trabalho Título do trabalho Título do trabalho Título do trabalho Título do trabalho Título do trabalho 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de apresentação</dc:title>
  <dc:creator>3o Congresso UFU de Contabilidade</dc:creator>
  <cp:lastModifiedBy>Denise Mendes da Silva</cp:lastModifiedBy>
  <cp:revision>15</cp:revision>
  <dcterms:created xsi:type="dcterms:W3CDTF">2017-08-17T01:42:41Z</dcterms:created>
  <dcterms:modified xsi:type="dcterms:W3CDTF">2023-09-25T18:45:25Z</dcterms:modified>
</cp:coreProperties>
</file>