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822212-1BCB-4F63-B8E9-4BAB2EEB44E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2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9B626F67-3357-4276-8954-C6E5178C1B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910BF0E-1150-427B-B7F3-208814FD02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2D684-D454-425C-860C-D1EAF05B2969}" type="datetimeFigureOut">
              <a:rPr lang="pt-BR" smtClean="0"/>
              <a:t>04/02/2021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5125383-F140-44EB-A046-9E21D39F87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9CF1AC3-C105-48EE-AAC4-F659219C7C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11C15-CEE5-4445-8345-A82683B8B7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412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D863C-D2A1-4B01-9C16-78BB552EBA7D}" type="datetimeFigureOut">
              <a:rPr lang="pt-BR" smtClean="0"/>
              <a:t>04/02/2021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3E5DA-BD96-4ADB-A994-A52346B4EE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499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5191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34866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AB05-790F-412B-B8DB-784E19255758}" type="datetime1">
              <a:rPr lang="pt-BR" smtClean="0"/>
              <a:t>04/02/2021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Picture 13" descr="Background pattern&#10;&#10;Description automatically generated">
            <a:extLst>
              <a:ext uri="{FF2B5EF4-FFF2-40B4-BE49-F238E27FC236}">
                <a16:creationId xmlns:a16="http://schemas.microsoft.com/office/drawing/2014/main" id="{791E8BAE-99F4-4912-91D3-836A0A0234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0150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AB05-790F-412B-B8DB-784E19255758}" type="datetime1">
              <a:rPr lang="pt-BR" smtClean="0"/>
              <a:t>04/02/2021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10288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AB05-790F-412B-B8DB-784E19255758}" type="datetime1">
              <a:rPr lang="pt-BR" smtClean="0"/>
              <a:t>04/02/2021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3880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72367"/>
            <a:ext cx="78867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86689"/>
            <a:ext cx="7886700" cy="3190273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AB05-790F-412B-B8DB-784E19255758}" type="datetime1">
              <a:rPr lang="pt-BR" smtClean="0"/>
              <a:t>04/02/2021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8022210" y="6581001"/>
            <a:ext cx="1121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15A66F9-327F-49FB-84CB-69F43C3F8346}" type="slidenum">
              <a:rPr lang="pt-BR" sz="1200" smtClean="0"/>
              <a:t>‹nº›</a:t>
            </a:fld>
            <a:endParaRPr lang="pt-BR" sz="1200" dirty="0"/>
          </a:p>
        </p:txBody>
      </p:sp>
      <p:pic>
        <p:nvPicPr>
          <p:cNvPr id="9" name="Picture 13" descr="Background pattern&#10;&#10;Description automatically generated">
            <a:extLst>
              <a:ext uri="{FF2B5EF4-FFF2-40B4-BE49-F238E27FC236}">
                <a16:creationId xmlns:a16="http://schemas.microsoft.com/office/drawing/2014/main" id="{029EFD48-F902-45BE-83CB-3CB8636F4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0883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AF12-5A85-47A7-B3B5-D8D6B359A760}" type="datetime1">
              <a:rPr lang="pt-BR" smtClean="0"/>
              <a:t>04/02/2021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13" descr="Background pattern&#10;&#10;Description automatically generated">
            <a:extLst>
              <a:ext uri="{FF2B5EF4-FFF2-40B4-BE49-F238E27FC236}">
                <a16:creationId xmlns:a16="http://schemas.microsoft.com/office/drawing/2014/main" id="{21929614-C888-4C5B-8082-2793E531D9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6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BD60-9A25-4123-BD2D-DC4C843B19D1}" type="datetime1">
              <a:rPr lang="pt-BR" smtClean="0"/>
              <a:t>04/02/2021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Picture 13" descr="Background pattern&#10;&#10;Description automatically generated">
            <a:extLst>
              <a:ext uri="{FF2B5EF4-FFF2-40B4-BE49-F238E27FC236}">
                <a16:creationId xmlns:a16="http://schemas.microsoft.com/office/drawing/2014/main" id="{060CE958-9F59-41A5-89CA-2BBBAB9793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58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204E-7C42-409A-ACDF-71BC77279BF1}" type="datetime1">
              <a:rPr lang="pt-BR" smtClean="0"/>
              <a:t>04/02/2021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8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AB05-790F-412B-B8DB-784E19255758}" type="datetime1">
              <a:rPr lang="pt-BR" smtClean="0"/>
              <a:t>04/02/2021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77688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104E-E31C-48F7-BFDD-C02AF683961B}" type="datetime1">
              <a:rPr lang="pt-BR" smtClean="0"/>
              <a:t>04/02/2021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07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3F6-0385-479E-950C-435C94B5B3DA}" type="datetime1">
              <a:rPr lang="pt-BR" smtClean="0"/>
              <a:t>04/02/2021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310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031A-E486-44C6-93DF-43C4F3AD8992}" type="datetime1">
              <a:rPr lang="pt-BR" smtClean="0"/>
              <a:t>04/02/2021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75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CAB05-790F-412B-B8DB-784E19255758}" type="datetime1">
              <a:rPr lang="pt-BR" smtClean="0"/>
              <a:t>04/02/2021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92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3E4DB-8539-40D2-AF82-8DBA56F60F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2800" b="1" kern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Título do trabalho </a:t>
            </a:r>
            <a:r>
              <a:rPr lang="pt-BR" sz="2800" b="1" kern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Título do trabalho Título do trabalho Título do trabalho Título do trabalho Título do trabalho Título do trabalho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6FFF1D-7D5F-40DF-896C-57E40EA9A9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 algn="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pt-BR" b="1" kern="0">
                <a:solidFill>
                  <a:schemeClr val="bg1">
                    <a:lumMod val="50000"/>
                  </a:schemeClr>
                </a:solidFill>
              </a:rPr>
              <a:t>AUTOR 1</a:t>
            </a:r>
            <a:br>
              <a:rPr lang="pt-BR" b="1" kern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i="1" kern="0">
                <a:solidFill>
                  <a:schemeClr val="accent6">
                    <a:lumMod val="75000"/>
                  </a:schemeClr>
                </a:solidFill>
              </a:rPr>
              <a:t>Universidade X</a:t>
            </a:r>
          </a:p>
          <a:p>
            <a:pPr marL="342900" indent="-342900" algn="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pt-BR" kern="0"/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</a:pPr>
            <a:r>
              <a:rPr lang="pt-BR" b="1" kern="0">
                <a:solidFill>
                  <a:schemeClr val="bg1">
                    <a:lumMod val="50000"/>
                  </a:schemeClr>
                </a:solidFill>
              </a:rPr>
              <a:t>AUTOR 2</a:t>
            </a:r>
            <a:br>
              <a:rPr lang="pt-BR" b="1" kern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i="1" kern="0">
                <a:solidFill>
                  <a:srgbClr val="FF0000"/>
                </a:solidFill>
              </a:rPr>
              <a:t> </a:t>
            </a:r>
            <a:r>
              <a:rPr lang="pt-BR" i="1" kern="0">
                <a:solidFill>
                  <a:schemeClr val="accent6">
                    <a:lumMod val="75000"/>
                  </a:schemeClr>
                </a:solidFill>
              </a:rPr>
              <a:t>Universidade X</a:t>
            </a:r>
          </a:p>
          <a:p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10887826" y="-560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73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32</Words>
  <Application>Microsoft Office PowerPoint</Application>
  <PresentationFormat>Apresentação na tela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 do trabalho Título do trabalho Título do trabalho Título do trabalho Título do trabalho Título do trabalho Título do trabalho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de apresentação</dc:title>
  <dc:creator>3o Congresso UFU de Contabilidade</dc:creator>
  <cp:lastModifiedBy>Ricardo</cp:lastModifiedBy>
  <cp:revision>12</cp:revision>
  <dcterms:created xsi:type="dcterms:W3CDTF">2017-08-17T01:42:41Z</dcterms:created>
  <dcterms:modified xsi:type="dcterms:W3CDTF">2021-02-05T01:11:38Z</dcterms:modified>
</cp:coreProperties>
</file>