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66C14-5265-0297-03FA-AEC46EF87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89F174-5D74-AE7A-8BCC-7306E0C06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736B5A-09AA-9A0B-01D4-C204846D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39F392-BE09-0736-58AA-1456700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2B84F2-7284-F604-6271-E2DFC326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7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B9A4D-A409-E8DD-C5C5-BF71E44CC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D6CDE8-8F68-3F33-E4C3-37E068040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9863A7-7627-8690-31C2-C2DB25DB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A4A95B-4CF3-16C6-E486-751DFD00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BBA23D-6239-596B-D906-BBB05712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91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28367-FB8E-AD46-36C3-E879D8D94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68BB2E-756D-8551-690C-099002B74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F852A7-C990-33A2-9252-F5F41EF0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20BAB2-7DBB-324B-9A19-6A7101A0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15A016-40D2-3EB5-BD28-0D890BAB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30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04A72-4F84-C287-D169-F39DC0137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332792-EB00-A2CA-3DB0-D4DB18009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DB5FF6-B7BB-3A41-18AB-6FEBD922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94ABBC-69DC-A797-ACDE-CDC145DA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FCCD14-99CF-3022-1E3C-82F69070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15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44592-448F-EDC7-AF56-9B7B8869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5E6476-D0C5-D7CB-0515-3EF9077DC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890BA9-9A0F-BD58-749A-3F7BF8C4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F9EA2F-BD5D-87B5-B4F6-09E5DB10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2072FE-816B-CC8C-D30F-C51B9821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79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015A8-B28B-F7F4-6659-C7F0A1B3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2B689-781A-0EB8-A7FA-57C060123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6AA901-5D96-F90B-228C-FBD6D2695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4B1254-A32D-B57A-710B-8F1B2A19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0D6170-8F1E-8A49-F154-0F35586F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B8DD1A-69DD-2303-B1F6-0119F707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65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FD003-0E01-D1D4-25E9-63261084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86B941-A553-FF7B-C219-EDC85DDF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AF7A5B-2467-C56B-F4B7-8047B52B8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89E1C4-5AD0-069A-43BF-287A745AE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495A53-3B77-A853-C840-EBBAC0DE7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F4A923-2201-ACF8-9F6D-05D5ACD8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878A85-0AE7-8E59-56B7-00772783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C8753A6-070E-642A-CCAE-11A9BCD1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43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40E3D-6C3F-EC44-E935-1305DC97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586C760-D5A8-E72F-C9AF-09A2EED6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5A81B64-3186-6955-B8C2-F6298A0F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3D3820-0748-AB82-0600-BA3E224E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1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124A4F3-B953-EAD4-ED75-74AFFDFE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68B89C-FD68-1184-5052-7E9647BD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F99B2C2-D24E-59ED-73D4-A9E6A9F6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10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AD183-0EE4-6B49-BF5A-955E1C7A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823A5D-2FC7-3ECE-3D4A-E6539AD97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CEDE1E-BD57-6846-BA71-95BEFF4A4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C4B116-2F90-F7D2-8281-6296C70D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D38C76-E634-12C0-F361-6FBF8587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AECC62-F586-1401-7D4B-2801007C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1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47E8F-AFEC-5209-5612-A1A8BD25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A8C6394-5123-1199-620C-D786B0375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FA510D-DBBE-7975-9D5A-DB3812986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532913-9AA3-EE5A-54D3-8F85FE38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705268-B997-F3CA-C01E-CF6C0A8F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9CF0C1-163D-1FFA-D807-0A3D0F0B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298D120-9057-995D-21E5-E91D3A31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4D5DC3-3479-527E-DB41-9C8030ED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AA7246-169D-0124-B0EA-7F0FF0B84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A4279-E103-445F-97F2-D490764AF84B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77E0A5-29F5-A885-E664-61B3F9BB8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9E031A-3B10-EC48-2CC5-8BFFBBB77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36D1-1E50-4299-9E98-6DEC127636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56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42C2690-0680-B421-7AE4-76F635CE9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788" y="3015026"/>
            <a:ext cx="7058297" cy="413974"/>
          </a:xfrm>
        </p:spPr>
        <p:txBody>
          <a:bodyPr>
            <a:noAutofit/>
          </a:bodyPr>
          <a:lstStyle/>
          <a:p>
            <a:pPr algn="just"/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307670E5-7259-A7C6-4FDD-32AF957B3878}"/>
              </a:ext>
            </a:extLst>
          </p:cNvPr>
          <p:cNvSpPr txBox="1">
            <a:spLocks/>
          </p:cNvSpPr>
          <p:nvPr/>
        </p:nvSpPr>
        <p:spPr>
          <a:xfrm>
            <a:off x="648788" y="4498705"/>
            <a:ext cx="4868091" cy="413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(a) autor (a)</a:t>
            </a:r>
          </a:p>
        </p:txBody>
      </p:sp>
    </p:spTree>
    <p:extLst>
      <p:ext uri="{BB962C8B-B14F-4D97-AF65-F5344CB8AC3E}">
        <p14:creationId xmlns:p14="http://schemas.microsoft.com/office/powerpoint/2010/main" val="32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D6AF-E13E-11F4-F636-8E909EE7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378188"/>
            <a:ext cx="8292737" cy="797469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E7F93-19C0-5EFE-2FFE-56D05BB5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66" y="1642745"/>
            <a:ext cx="11258005" cy="4351338"/>
          </a:xfrm>
        </p:spPr>
        <p:txBody>
          <a:bodyPr>
            <a:normAutofit/>
          </a:bodyPr>
          <a:lstStyle/>
          <a:p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1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D6AF-E13E-11F4-F636-8E909EE7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378188"/>
            <a:ext cx="8292737" cy="797469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E7F93-19C0-5EFE-2FFE-56D05BB5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66" y="1642745"/>
            <a:ext cx="11218817" cy="4351338"/>
          </a:xfrm>
        </p:spPr>
        <p:txBody>
          <a:bodyPr>
            <a:normAutofit/>
          </a:bodyPr>
          <a:lstStyle/>
          <a:p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2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D6AF-E13E-11F4-F636-8E909EE7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378188"/>
            <a:ext cx="8292737" cy="797469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E7F93-19C0-5EFE-2FFE-56D05BB5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66" y="1642745"/>
            <a:ext cx="11231880" cy="4351338"/>
          </a:xfrm>
        </p:spPr>
        <p:txBody>
          <a:bodyPr>
            <a:normAutofit/>
          </a:bodyPr>
          <a:lstStyle/>
          <a:p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26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Desenvolvimento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Natálie de Souza</dc:creator>
  <cp:lastModifiedBy>Valeska Souza</cp:lastModifiedBy>
  <cp:revision>1</cp:revision>
  <dcterms:created xsi:type="dcterms:W3CDTF">2023-08-06T14:45:32Z</dcterms:created>
  <dcterms:modified xsi:type="dcterms:W3CDTF">2023-08-07T10:51:12Z</dcterms:modified>
</cp:coreProperties>
</file>