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32404050" cy="39604950"/>
  <p:notesSz cx="6858000" cy="9144000"/>
  <p:defaultTextStyle>
    <a:defPPr>
      <a:defRPr lang="pt-BR"/>
    </a:defPPr>
    <a:lvl1pPr marL="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4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D8A"/>
    <a:srgbClr val="6699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2" d="100"/>
          <a:sy n="12" d="100"/>
        </p:scale>
        <p:origin x="2214" y="186"/>
      </p:cViewPr>
      <p:guideLst>
        <p:guide orient="horz" pos="12474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xavier" userId="8a9c5e76743d7faf" providerId="LiveId" clId="{B9ABBA0D-1F73-4163-AF8C-F857B2DF693C}"/>
    <pc:docChg chg="delSld">
      <pc:chgData name="Laura xavier" userId="8a9c5e76743d7faf" providerId="LiveId" clId="{B9ABBA0D-1F73-4163-AF8C-F857B2DF693C}" dt="2019-07-26T19:24:14.640" v="0" actId="2696"/>
      <pc:docMkLst>
        <pc:docMk/>
      </pc:docMkLst>
      <pc:sldChg chg="del">
        <pc:chgData name="Laura xavier" userId="8a9c5e76743d7faf" providerId="LiveId" clId="{B9ABBA0D-1F73-4163-AF8C-F857B2DF693C}" dt="2019-07-26T19:24:14.640" v="0" actId="2696"/>
        <pc:sldMkLst>
          <pc:docMk/>
          <pc:sldMk cId="4190210022" sldId="25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02726-681B-4890-A353-DBAA579F8E8A}" type="datetimeFigureOut">
              <a:rPr lang="pt-BR" smtClean="0"/>
              <a:t>26/07/2019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66938" y="1143000"/>
            <a:ext cx="2524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249F6A-442C-4636-B071-54AC12D0A8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54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2303207"/>
            <a:ext cx="27543443" cy="8489394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2442805"/>
            <a:ext cx="22682835" cy="101212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F914-B246-4DF2-80BD-5C4A44107367}" type="datetimeFigureOut">
              <a:rPr lang="pt-BR" smtClean="0"/>
              <a:pPr/>
              <a:t>26/07/2019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BB48-F77E-4E65-96B8-079064719A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F914-B246-4DF2-80BD-5C4A44107367}" type="datetimeFigureOut">
              <a:rPr lang="pt-BR" smtClean="0"/>
              <a:pPr/>
              <a:t>26/07/2019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BB48-F77E-4E65-96B8-079064719A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2" y="9158647"/>
            <a:ext cx="25833229" cy="195155222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7" y="9158647"/>
            <a:ext cx="76970870" cy="195155222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F914-B246-4DF2-80BD-5C4A44107367}" type="datetimeFigureOut">
              <a:rPr lang="pt-BR" smtClean="0"/>
              <a:pPr/>
              <a:t>26/07/2019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BB48-F77E-4E65-96B8-079064719A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F914-B246-4DF2-80BD-5C4A44107367}" type="datetimeFigureOut">
              <a:rPr lang="pt-BR" smtClean="0"/>
              <a:pPr/>
              <a:t>26/07/2019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BB48-F77E-4E65-96B8-079064719A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5449850"/>
            <a:ext cx="27543443" cy="7865983"/>
          </a:xfr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6786270"/>
            <a:ext cx="27543443" cy="8663580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40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2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6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F914-B246-4DF2-80BD-5C4A44107367}" type="datetimeFigureOut">
              <a:rPr lang="pt-BR" smtClean="0"/>
              <a:pPr/>
              <a:t>26/07/2019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BB48-F77E-4E65-96B8-079064719A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53365842"/>
            <a:ext cx="51402048" cy="150948030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0" y="53365842"/>
            <a:ext cx="51402051" cy="150948030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F914-B246-4DF2-80BD-5C4A44107367}" type="datetimeFigureOut">
              <a:rPr lang="pt-BR" smtClean="0"/>
              <a:pPr/>
              <a:t>26/07/2019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BB48-F77E-4E65-96B8-079064719A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586034"/>
            <a:ext cx="29163645" cy="6600825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865277"/>
            <a:ext cx="14317416" cy="3694626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2559903"/>
            <a:ext cx="14317416" cy="22818688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8865277"/>
            <a:ext cx="14323040" cy="3694626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2559903"/>
            <a:ext cx="14323040" cy="22818688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F914-B246-4DF2-80BD-5C4A44107367}" type="datetimeFigureOut">
              <a:rPr lang="pt-BR" smtClean="0"/>
              <a:pPr/>
              <a:t>26/07/2019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BB48-F77E-4E65-96B8-079064719A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F914-B246-4DF2-80BD-5C4A44107367}" type="datetimeFigureOut">
              <a:rPr lang="pt-BR" smtClean="0"/>
              <a:pPr/>
              <a:t>26/07/2019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BB48-F77E-4E65-96B8-079064719A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F914-B246-4DF2-80BD-5C4A44107367}" type="datetimeFigureOut">
              <a:rPr lang="pt-BR" smtClean="0"/>
              <a:pPr/>
              <a:t>26/07/2019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BB48-F77E-4E65-96B8-079064719A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576864"/>
            <a:ext cx="10660709" cy="6710839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576866"/>
            <a:ext cx="18114764" cy="33801728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8287705"/>
            <a:ext cx="10660709" cy="27090889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F914-B246-4DF2-80BD-5C4A44107367}" type="datetimeFigureOut">
              <a:rPr lang="pt-BR" smtClean="0"/>
              <a:pPr/>
              <a:t>26/07/2019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BB48-F77E-4E65-96B8-079064719A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27723465"/>
            <a:ext cx="19442430" cy="3272912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538776"/>
            <a:ext cx="19442430" cy="23762970"/>
          </a:xfrm>
        </p:spPr>
        <p:txBody>
          <a:bodyPr/>
          <a:lstStyle>
            <a:lvl1pPr marL="0" indent="0">
              <a:buNone/>
              <a:defRPr sz="14400"/>
            </a:lvl1pPr>
            <a:lvl2pPr marL="2057400" indent="0">
              <a:buNone/>
              <a:defRPr sz="12600"/>
            </a:lvl2pPr>
            <a:lvl3pPr marL="4114800" indent="0">
              <a:buNone/>
              <a:defRPr sz="10800"/>
            </a:lvl3pPr>
            <a:lvl4pPr marL="6172200" indent="0">
              <a:buNone/>
              <a:defRPr sz="9000"/>
            </a:lvl4pPr>
            <a:lvl5pPr marL="8229600" indent="0">
              <a:buNone/>
              <a:defRPr sz="9000"/>
            </a:lvl5pPr>
            <a:lvl6pPr marL="10287000" indent="0">
              <a:buNone/>
              <a:defRPr sz="9000"/>
            </a:lvl6pPr>
            <a:lvl7pPr marL="12344400" indent="0">
              <a:buNone/>
              <a:defRPr sz="9000"/>
            </a:lvl7pPr>
            <a:lvl8pPr marL="14401800" indent="0">
              <a:buNone/>
              <a:defRPr sz="9000"/>
            </a:lvl8pPr>
            <a:lvl9pPr marL="16459200" indent="0">
              <a:buNone/>
              <a:defRPr sz="9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0996377"/>
            <a:ext cx="19442430" cy="4648078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F914-B246-4DF2-80BD-5C4A44107367}" type="datetimeFigureOut">
              <a:rPr lang="pt-BR" smtClean="0"/>
              <a:pPr/>
              <a:t>26/07/2019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1BB48-F77E-4E65-96B8-079064719A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586034"/>
            <a:ext cx="29163645" cy="6600825"/>
          </a:xfrm>
          <a:prstGeom prst="rect">
            <a:avLst/>
          </a:prstGeom>
        </p:spPr>
        <p:txBody>
          <a:bodyPr vert="horz" lIns="411480" tIns="205740" rIns="411480" bIns="20574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241158"/>
            <a:ext cx="29163645" cy="26137436"/>
          </a:xfrm>
          <a:prstGeom prst="rect">
            <a:avLst/>
          </a:prstGeom>
        </p:spPr>
        <p:txBody>
          <a:bodyPr vert="horz" lIns="411480" tIns="205740" rIns="411480" bIns="20574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36707924"/>
            <a:ext cx="7560945" cy="2108597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EF914-B246-4DF2-80BD-5C4A44107367}" type="datetimeFigureOut">
              <a:rPr lang="pt-BR" smtClean="0"/>
              <a:pPr/>
              <a:t>26/07/2019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36707924"/>
            <a:ext cx="10261283" cy="2108597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36707924"/>
            <a:ext cx="7560945" cy="2108597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1BB48-F77E-4E65-96B8-079064719A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4800" rtl="0" eaLnBrk="1" latinLnBrk="0" hangingPunct="1"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3050" indent="-1543050" algn="l" defTabSz="4114800" rtl="0" eaLnBrk="1" latinLnBrk="0" hangingPunct="1">
        <a:spcBef>
          <a:spcPct val="20000"/>
        </a:spcBef>
        <a:buFont typeface="Arial" pitchFamily="34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l" defTabSz="4114800" rtl="0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l" defTabSz="4114800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l" defTabSz="4114800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3286BDCD-F0D6-4319-A898-D227DECB0E61}"/>
              </a:ext>
            </a:extLst>
          </p:cNvPr>
          <p:cNvSpPr txBox="1"/>
          <p:nvPr/>
        </p:nvSpPr>
        <p:spPr>
          <a:xfrm>
            <a:off x="576288" y="6647367"/>
            <a:ext cx="15336000" cy="3132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B050"/>
                </a:solidFill>
              </a:rPr>
              <a:t>INTRODUÇÃO</a:t>
            </a:r>
          </a:p>
          <a:p>
            <a:endParaRPr lang="pt-BR" sz="5400" dirty="0"/>
          </a:p>
          <a:p>
            <a:r>
              <a:rPr lang="pt-BR" sz="5400" dirty="0"/>
              <a:t>(</a:t>
            </a:r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texto)</a:t>
            </a:r>
          </a:p>
          <a:p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Arial, tamanho 50, justificado.................................</a:t>
            </a:r>
          </a:p>
          <a:p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5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  <a:p>
            <a:pPr algn="ctr"/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(Texto)</a:t>
            </a:r>
          </a:p>
          <a:p>
            <a:pPr algn="just"/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5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DISCUSSÕES</a:t>
            </a:r>
          </a:p>
          <a:p>
            <a:pPr algn="just"/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(Texto, imagens, </a:t>
            </a:r>
            <a:r>
              <a:rPr lang="pt-BR" sz="5400" dirty="0" err="1">
                <a:latin typeface="Arial" panose="020B0604020202020204" pitchFamily="34" charset="0"/>
                <a:cs typeface="Arial" panose="020B0604020202020204" pitchFamily="34" charset="0"/>
              </a:rPr>
              <a:t>gráfics</a:t>
            </a:r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 e/ou tabelas)</a:t>
            </a:r>
          </a:p>
          <a:p>
            <a:pPr algn="just"/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1361EDC-8569-4977-AB1D-4C593900A1C9}"/>
              </a:ext>
            </a:extLst>
          </p:cNvPr>
          <p:cNvSpPr txBox="1"/>
          <p:nvPr/>
        </p:nvSpPr>
        <p:spPr>
          <a:xfrm>
            <a:off x="16605355" y="6647367"/>
            <a:ext cx="15336000" cy="3132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Continuação...</a:t>
            </a:r>
          </a:p>
          <a:p>
            <a:pPr algn="just"/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Texto, imagens, </a:t>
            </a:r>
            <a:r>
              <a:rPr lang="pt-BR" sz="5400" dirty="0" err="1">
                <a:latin typeface="Arial" panose="020B0604020202020204" pitchFamily="34" charset="0"/>
                <a:cs typeface="Arial" panose="020B0604020202020204" pitchFamily="34" charset="0"/>
              </a:rPr>
              <a:t>gráfics</a:t>
            </a:r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 e/ou tabelas)</a:t>
            </a:r>
          </a:p>
          <a:p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5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</a:p>
          <a:p>
            <a:pPr algn="ctr"/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(Texto)</a:t>
            </a:r>
          </a:p>
          <a:p>
            <a:pPr algn="just"/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5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  <a:p>
            <a:pPr algn="just"/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(Texto)</a:t>
            </a:r>
          </a:p>
          <a:p>
            <a:pPr algn="just"/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5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AGRADECIMENTOS</a:t>
            </a:r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Texto, opcional)</a:t>
            </a:r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057E5244-FDB0-485E-BA10-FBC6767E2659}"/>
              </a:ext>
            </a:extLst>
          </p:cNvPr>
          <p:cNvCxnSpPr>
            <a:cxnSpLocks/>
            <a:stCxn id="11" idx="2"/>
          </p:cNvCxnSpPr>
          <p:nvPr/>
        </p:nvCxnSpPr>
        <p:spPr>
          <a:xfrm>
            <a:off x="16186321" y="6540903"/>
            <a:ext cx="178162" cy="3235587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8" name="Agrupar 7">
            <a:extLst>
              <a:ext uri="{FF2B5EF4-FFF2-40B4-BE49-F238E27FC236}">
                <a16:creationId xmlns:a16="http://schemas.microsoft.com/office/drawing/2014/main" id="{00889409-3570-4739-B331-D56C8678C5FC}"/>
              </a:ext>
            </a:extLst>
          </p:cNvPr>
          <p:cNvGrpSpPr/>
          <p:nvPr/>
        </p:nvGrpSpPr>
        <p:grpSpPr>
          <a:xfrm>
            <a:off x="-31409" y="38672823"/>
            <a:ext cx="32419755" cy="932127"/>
            <a:chOff x="-15705" y="38517525"/>
            <a:chExt cx="32419755" cy="1077294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479B09EB-75A5-4959-A39D-78ACC51259DD}"/>
                </a:ext>
              </a:extLst>
            </p:cNvPr>
            <p:cNvSpPr/>
            <p:nvPr/>
          </p:nvSpPr>
          <p:spPr>
            <a:xfrm>
              <a:off x="-15705" y="38517525"/>
              <a:ext cx="32404050" cy="1077294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3DC109A9-41AA-4B3F-A73A-A5FC459D04AE}"/>
                </a:ext>
              </a:extLst>
            </p:cNvPr>
            <p:cNvSpPr/>
            <p:nvPr/>
          </p:nvSpPr>
          <p:spPr>
            <a:xfrm>
              <a:off x="0" y="38875478"/>
              <a:ext cx="32404050" cy="36138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grpSp>
        <p:nvGrpSpPr>
          <p:cNvPr id="25" name="Agrupar 24">
            <a:extLst>
              <a:ext uri="{FF2B5EF4-FFF2-40B4-BE49-F238E27FC236}">
                <a16:creationId xmlns:a16="http://schemas.microsoft.com/office/drawing/2014/main" id="{525F6F0C-4C72-43B9-BFC3-3AD25B36B554}"/>
              </a:ext>
            </a:extLst>
          </p:cNvPr>
          <p:cNvGrpSpPr/>
          <p:nvPr/>
        </p:nvGrpSpPr>
        <p:grpSpPr>
          <a:xfrm>
            <a:off x="-15704" y="-22908"/>
            <a:ext cx="32511657" cy="6563811"/>
            <a:chOff x="-15704" y="-22908"/>
            <a:chExt cx="32511657" cy="6563811"/>
          </a:xfrm>
        </p:grpSpPr>
        <p:pic>
          <p:nvPicPr>
            <p:cNvPr id="18" name="Imagem 17" descr="Uma imagem contendo acessório, clip-art, guarda-chuva&#10;&#10;Descrição gerada automaticamente">
              <a:extLst>
                <a:ext uri="{FF2B5EF4-FFF2-40B4-BE49-F238E27FC236}">
                  <a16:creationId xmlns:a16="http://schemas.microsoft.com/office/drawing/2014/main" id="{8541AEBA-B0D3-4225-A6B8-98B96B0543A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368484" y="10131"/>
              <a:ext cx="3127469" cy="6364889"/>
            </a:xfrm>
            <a:prstGeom prst="rect">
              <a:avLst/>
            </a:prstGeom>
          </p:spPr>
        </p:pic>
        <p:pic>
          <p:nvPicPr>
            <p:cNvPr id="7" name="Imagem 6">
              <a:extLst>
                <a:ext uri="{FF2B5EF4-FFF2-40B4-BE49-F238E27FC236}">
                  <a16:creationId xmlns:a16="http://schemas.microsoft.com/office/drawing/2014/main" id="{5AB43489-E99D-48A0-A719-2EB0C1F32E9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04" y="-22908"/>
              <a:ext cx="3514725" cy="5252954"/>
            </a:xfrm>
            <a:prstGeom prst="rect">
              <a:avLst/>
            </a:prstGeom>
          </p:spPr>
        </p:pic>
        <p:pic>
          <p:nvPicPr>
            <p:cNvPr id="3" name="Imagem 2">
              <a:extLst>
                <a:ext uri="{FF2B5EF4-FFF2-40B4-BE49-F238E27FC236}">
                  <a16:creationId xmlns:a16="http://schemas.microsoft.com/office/drawing/2014/main" id="{B219FFD0-D67F-4C00-92EE-D7D164574B6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67522" y="212917"/>
              <a:ext cx="12875666" cy="5252955"/>
            </a:xfrm>
            <a:prstGeom prst="rect">
              <a:avLst/>
            </a:prstGeom>
          </p:spPr>
        </p:pic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DF529A9A-6A83-416F-969E-55F2C4A88000}"/>
                </a:ext>
              </a:extLst>
            </p:cNvPr>
            <p:cNvSpPr/>
            <p:nvPr/>
          </p:nvSpPr>
          <p:spPr>
            <a:xfrm>
              <a:off x="-15704" y="-1"/>
              <a:ext cx="32404050" cy="6540904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5" name="Imagem 14">
              <a:extLst>
                <a:ext uri="{FF2B5EF4-FFF2-40B4-BE49-F238E27FC236}">
                  <a16:creationId xmlns:a16="http://schemas.microsoft.com/office/drawing/2014/main" id="{3453893E-79B7-45D8-89F7-E4E3F228ABC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5912" y="1305553"/>
              <a:ext cx="4210496" cy="1964898"/>
            </a:xfrm>
            <a:prstGeom prst="rect">
              <a:avLst/>
            </a:prstGeom>
          </p:spPr>
        </p:pic>
        <p:pic>
          <p:nvPicPr>
            <p:cNvPr id="16" name="Imagem 15">
              <a:extLst>
                <a:ext uri="{FF2B5EF4-FFF2-40B4-BE49-F238E27FC236}">
                  <a16:creationId xmlns:a16="http://schemas.microsoft.com/office/drawing/2014/main" id="{190CAD7F-EF9C-469C-B926-75254745101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092642" y="1501397"/>
              <a:ext cx="4156314" cy="1785615"/>
            </a:xfrm>
            <a:prstGeom prst="rect">
              <a:avLst/>
            </a:prstGeom>
          </p:spPr>
        </p:pic>
        <p:sp>
          <p:nvSpPr>
            <p:cNvPr id="17" name="Retângulo 16">
              <a:extLst>
                <a:ext uri="{FF2B5EF4-FFF2-40B4-BE49-F238E27FC236}">
                  <a16:creationId xmlns:a16="http://schemas.microsoft.com/office/drawing/2014/main" id="{4D9A9649-AC99-40D9-ACD4-6C0813AAA6AF}"/>
                </a:ext>
              </a:extLst>
            </p:cNvPr>
            <p:cNvSpPr/>
            <p:nvPr/>
          </p:nvSpPr>
          <p:spPr>
            <a:xfrm>
              <a:off x="4214676" y="4395163"/>
              <a:ext cx="24050897" cy="1754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449179">
                <a:buClr>
                  <a:srgbClr val="000000"/>
                </a:buClr>
                <a:buSzPct val="100000"/>
                <a:defRPr/>
              </a:pPr>
              <a:r>
                <a:rPr lang="pt-BR" sz="7000" b="1" dirty="0">
                  <a:latin typeface="Arial" panose="020B0604020202020204" pitchFamily="34" charset="0"/>
                  <a:cs typeface="Arial" panose="020B0604020202020204" pitchFamily="34" charset="0"/>
                </a:rPr>
                <a:t>TÍTULO (</a:t>
              </a:r>
              <a:r>
                <a:rPr lang="pt-BR" sz="7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Arial</a:t>
              </a:r>
              <a:r>
                <a:rPr lang="pt-BR" sz="7000" b="1" dirty="0">
                  <a:latin typeface="Arial" panose="020B0604020202020204" pitchFamily="34" charset="0"/>
                  <a:cs typeface="Arial" panose="020B0604020202020204" pitchFamily="34" charset="0"/>
                </a:rPr>
                <a:t>, negrito, tamanho 70, Centralizado)</a:t>
              </a:r>
            </a:p>
            <a:p>
              <a:pPr algn="ctr" defTabSz="449179">
                <a:buClr>
                  <a:srgbClr val="000000"/>
                </a:buClr>
                <a:buSzPct val="100000"/>
                <a:defRPr/>
              </a:pPr>
              <a:r>
                <a:rPr lang="pt-BR" sz="3600" dirty="0"/>
                <a:t>SOBRENOME, </a:t>
              </a:r>
              <a:r>
                <a:rPr lang="pt-BR" sz="3600" dirty="0" err="1"/>
                <a:t>N.R.</a:t>
              </a:r>
              <a:r>
                <a:rPr lang="pt-BR" sz="3600" dirty="0"/>
                <a:t> Instituição, e-mail@agroecologia.org.br</a:t>
              </a:r>
              <a:r>
                <a:rPr lang="pt-BR" sz="3600" u="sng" dirty="0"/>
                <a:t>; </a:t>
              </a:r>
              <a:r>
                <a:rPr lang="pt-BR" sz="3600" dirty="0"/>
                <a:t>SOBRENOME. </a:t>
              </a:r>
              <a:r>
                <a:rPr lang="pt-BR" sz="3600" dirty="0" err="1"/>
                <a:t>H.M.</a:t>
              </a:r>
              <a:r>
                <a:rPr lang="pt-BR" sz="3600" dirty="0"/>
                <a:t> Instituição, agroecologia@gmail.com; ... </a:t>
              </a:r>
              <a:endParaRPr lang="pt-BR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52995AA2-13A5-4A20-A0A9-0E34214E473C}"/>
              </a:ext>
            </a:extLst>
          </p:cNvPr>
          <p:cNvCxnSpPr>
            <a:cxnSpLocks/>
          </p:cNvCxnSpPr>
          <p:nvPr/>
        </p:nvCxnSpPr>
        <p:spPr>
          <a:xfrm flipH="1">
            <a:off x="32372641" y="6553062"/>
            <a:ext cx="5220" cy="3276566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7BF2BD84-907E-4DBD-A126-D54E82D1693C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-15705" y="6629322"/>
            <a:ext cx="1" cy="3250956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7B06BF38-41BD-4768-8E76-BF0A9DF78535}"/>
              </a:ext>
            </a:extLst>
          </p:cNvPr>
          <p:cNvSpPr txBox="1"/>
          <p:nvPr/>
        </p:nvSpPr>
        <p:spPr>
          <a:xfrm>
            <a:off x="29368484" y="38796933"/>
            <a:ext cx="33819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>
                <a:solidFill>
                  <a:schemeClr val="bg1"/>
                </a:solidFill>
              </a:rPr>
              <a:t>#sicaa2019</a:t>
            </a:r>
          </a:p>
        </p:txBody>
      </p:sp>
    </p:spTree>
    <p:extLst>
      <p:ext uri="{BB962C8B-B14F-4D97-AF65-F5344CB8AC3E}">
        <p14:creationId xmlns:p14="http://schemas.microsoft.com/office/powerpoint/2010/main" val="41787886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98</Words>
  <Application>Microsoft Office PowerPoint</Application>
  <PresentationFormat>Personalizar</PresentationFormat>
  <Paragraphs>75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Adilson Werneck</dc:creator>
  <cp:lastModifiedBy>Laura xavier</cp:lastModifiedBy>
  <cp:revision>28</cp:revision>
  <dcterms:created xsi:type="dcterms:W3CDTF">2017-08-01T13:39:40Z</dcterms:created>
  <dcterms:modified xsi:type="dcterms:W3CDTF">2019-07-26T19:24:25Z</dcterms:modified>
</cp:coreProperties>
</file>