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embeddedFontLst>
    <p:embeddedFont>
      <p:font typeface="Roboto" panose="02000000000000000000" pitchFamily="2" charset="0"/>
      <p:regular r:id="rId5"/>
      <p:bold r:id="rId6"/>
      <p:italic r:id="rId7"/>
      <p:boldItalic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90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44dff51295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44dff51295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399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132050" y="1802425"/>
            <a:ext cx="68799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Título da apresentação</a:t>
            </a:r>
            <a:endParaRPr sz="3000" b="1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132050" y="3119825"/>
            <a:ext cx="68799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 b="1" i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Nome</a:t>
            </a:r>
            <a:endParaRPr sz="1500" b="1" i="1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5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4"/>
          <p:cNvSpPr txBox="1"/>
          <p:nvPr/>
        </p:nvSpPr>
        <p:spPr>
          <a:xfrm>
            <a:off x="338875" y="488050"/>
            <a:ext cx="68799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  <a:t>Título do slide</a:t>
            </a:r>
            <a:endParaRPr sz="2000" b="1">
              <a:solidFill>
                <a:schemeClr val="accen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3" name="Google Shape;63;p14"/>
          <p:cNvSpPr txBox="1"/>
          <p:nvPr/>
        </p:nvSpPr>
        <p:spPr>
          <a:xfrm>
            <a:off x="576825" y="1207025"/>
            <a:ext cx="7898700" cy="4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500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  <a:t>[texto]</a:t>
            </a:r>
            <a:endParaRPr sz="1500">
              <a:solidFill>
                <a:schemeClr val="accen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Apresentação na tela (16:9)</PresentationFormat>
  <Paragraphs>4</Paragraphs>
  <Slides>2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5" baseType="lpstr">
      <vt:lpstr>Roboto</vt:lpstr>
      <vt:lpstr>Arial</vt:lpstr>
      <vt:lpstr>Simple Light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DRI</dc:creator>
  <cp:lastModifiedBy>Valeska Souza</cp:lastModifiedBy>
  <cp:revision>1</cp:revision>
  <dcterms:modified xsi:type="dcterms:W3CDTF">2023-05-16T13:18:19Z</dcterms:modified>
</cp:coreProperties>
</file>