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433"/>
    <a:srgbClr val="9F6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06B2-5EEB-48B4-827F-A0E5EF5A9DEA}" type="datetimeFigureOut">
              <a:rPr lang="pt-BR" smtClean="0"/>
              <a:t>27/08/2021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4D33-DA07-4570-832A-0714BE036D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241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06B2-5EEB-48B4-827F-A0E5EF5A9DEA}" type="datetimeFigureOut">
              <a:rPr lang="pt-BR" smtClean="0"/>
              <a:t>27/08/2021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4D33-DA07-4570-832A-0714BE036D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9775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06B2-5EEB-48B4-827F-A0E5EF5A9DEA}" type="datetimeFigureOut">
              <a:rPr lang="pt-BR" smtClean="0"/>
              <a:t>27/08/2021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4D33-DA07-4570-832A-0714BE036D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0144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06B2-5EEB-48B4-827F-A0E5EF5A9DEA}" type="datetimeFigureOut">
              <a:rPr lang="pt-BR" smtClean="0"/>
              <a:t>27/08/2021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4D33-DA07-4570-832A-0714BE036D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368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06B2-5EEB-48B4-827F-A0E5EF5A9DEA}" type="datetimeFigureOut">
              <a:rPr lang="pt-BR" smtClean="0"/>
              <a:t>27/08/2021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4D33-DA07-4570-832A-0714BE036D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2640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06B2-5EEB-48B4-827F-A0E5EF5A9DEA}" type="datetimeFigureOut">
              <a:rPr lang="pt-BR" smtClean="0"/>
              <a:t>27/08/2021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4D33-DA07-4570-832A-0714BE036D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8329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06B2-5EEB-48B4-827F-A0E5EF5A9DEA}" type="datetimeFigureOut">
              <a:rPr lang="pt-BR" smtClean="0"/>
              <a:t>27/08/2021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4D33-DA07-4570-832A-0714BE036D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3285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06B2-5EEB-48B4-827F-A0E5EF5A9DEA}" type="datetimeFigureOut">
              <a:rPr lang="pt-BR" smtClean="0"/>
              <a:t>27/08/2021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4D33-DA07-4570-832A-0714BE036D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424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06B2-5EEB-48B4-827F-A0E5EF5A9DEA}" type="datetimeFigureOut">
              <a:rPr lang="pt-BR" smtClean="0"/>
              <a:t>27/08/2021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4D33-DA07-4570-832A-0714BE036D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204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06B2-5EEB-48B4-827F-A0E5EF5A9DEA}" type="datetimeFigureOut">
              <a:rPr lang="pt-BR" smtClean="0"/>
              <a:t>27/08/2021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4D33-DA07-4570-832A-0714BE036D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83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F06B2-5EEB-48B4-827F-A0E5EF5A9DEA}" type="datetimeFigureOut">
              <a:rPr lang="pt-BR" smtClean="0"/>
              <a:t>27/08/2021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4D33-DA07-4570-832A-0714BE036D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876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F06B2-5EEB-48B4-827F-A0E5EF5A9DEA}" type="datetimeFigureOut">
              <a:rPr lang="pt-BR" smtClean="0"/>
              <a:t>27/08/2021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A4D33-DA07-4570-832A-0714BE036D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773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901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46975" y="1056068"/>
            <a:ext cx="1669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F9A433"/>
                </a:solidFill>
                <a:latin typeface="+mj-lt"/>
              </a:rPr>
              <a:t>TÍTULO</a:t>
            </a:r>
            <a:endParaRPr lang="pt-BR" sz="4400" dirty="0">
              <a:solidFill>
                <a:srgbClr val="F9A433"/>
              </a:solidFill>
              <a:latin typeface="+mj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12745" y="4121240"/>
            <a:ext cx="1903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chemeClr val="bg2">
                    <a:lumMod val="10000"/>
                  </a:schemeClr>
                </a:solidFill>
              </a:rPr>
              <a:t>Autores: </a:t>
            </a:r>
            <a:r>
              <a:rPr lang="pt-BR" sz="2000" dirty="0" err="1" smtClean="0">
                <a:solidFill>
                  <a:schemeClr val="bg2">
                    <a:lumMod val="10000"/>
                  </a:schemeClr>
                </a:solidFill>
              </a:rPr>
              <a:t>xxxxxxx</a:t>
            </a:r>
            <a:endParaRPr lang="pt-BR" sz="20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pt-BR" sz="2000" dirty="0" err="1" smtClean="0">
                <a:solidFill>
                  <a:schemeClr val="bg2">
                    <a:lumMod val="10000"/>
                  </a:schemeClr>
                </a:solidFill>
              </a:rPr>
              <a:t>GT:xxxxxxxx</a:t>
            </a:r>
            <a:endParaRPr lang="pt-BR" sz="20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692" y="682581"/>
            <a:ext cx="6181859" cy="46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11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62885" y="643945"/>
            <a:ext cx="2454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rgbClr val="F9A433"/>
                </a:solidFill>
                <a:latin typeface="+mj-lt"/>
              </a:rPr>
              <a:t>INTRODUÇÃO</a:t>
            </a:r>
            <a:endParaRPr lang="pt-BR" sz="3600" dirty="0">
              <a:solidFill>
                <a:srgbClr val="F9A433"/>
              </a:solidFill>
              <a:latin typeface="+mj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62885" y="1427410"/>
            <a:ext cx="106930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2">
                    <a:lumMod val="10000"/>
                  </a:schemeClr>
                </a:solidFill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pt-BR" sz="2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21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62885" y="643945"/>
            <a:ext cx="1980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rgbClr val="F9A433"/>
                </a:solidFill>
                <a:latin typeface="+mj-lt"/>
              </a:rPr>
              <a:t>OBJETIVOS</a:t>
            </a:r>
            <a:endParaRPr lang="pt-BR" sz="3600" dirty="0">
              <a:solidFill>
                <a:srgbClr val="F9A433"/>
              </a:solidFill>
              <a:latin typeface="+mj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62885" y="1427410"/>
            <a:ext cx="106930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2">
                    <a:lumMod val="10000"/>
                  </a:schemeClr>
                </a:solidFill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pt-BR" sz="2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76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62885" y="643945"/>
            <a:ext cx="2725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rgbClr val="F9A433"/>
                </a:solidFill>
                <a:latin typeface="+mj-lt"/>
              </a:rPr>
              <a:t>METODOLOGIA</a:t>
            </a:r>
            <a:endParaRPr lang="pt-BR" sz="3600" dirty="0">
              <a:solidFill>
                <a:srgbClr val="F9A433"/>
              </a:solidFill>
              <a:latin typeface="+mj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62885" y="1427410"/>
            <a:ext cx="106930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2">
                    <a:lumMod val="10000"/>
                  </a:schemeClr>
                </a:solidFill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pt-BR" sz="2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7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62885" y="643945"/>
            <a:ext cx="2288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rgbClr val="F9A433"/>
                </a:solidFill>
                <a:latin typeface="+mj-lt"/>
              </a:rPr>
              <a:t>RESULTADOS</a:t>
            </a:r>
            <a:endParaRPr lang="pt-BR" sz="3600" dirty="0">
              <a:solidFill>
                <a:srgbClr val="F9A433"/>
              </a:solidFill>
              <a:latin typeface="+mj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62885" y="1427410"/>
            <a:ext cx="106930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2">
                    <a:lumMod val="10000"/>
                  </a:schemeClr>
                </a:solidFill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pt-BR" sz="2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83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62885" y="643945"/>
            <a:ext cx="2257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rgbClr val="F9A433"/>
                </a:solidFill>
                <a:latin typeface="+mj-lt"/>
              </a:rPr>
              <a:t>CONCLUSÃO</a:t>
            </a:r>
            <a:endParaRPr lang="pt-BR" sz="3600" dirty="0">
              <a:solidFill>
                <a:srgbClr val="F9A433"/>
              </a:solidFill>
              <a:latin typeface="+mj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62885" y="1427410"/>
            <a:ext cx="106930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2">
                    <a:lumMod val="10000"/>
                  </a:schemeClr>
                </a:solidFill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  <a:endParaRPr lang="pt-BR" sz="2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89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4585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15</Words>
  <Application>Microsoft Office PowerPoint</Application>
  <PresentationFormat>Personalizar</PresentationFormat>
  <Paragraphs>13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Vilma Souza</cp:lastModifiedBy>
  <cp:revision>7</cp:revision>
  <dcterms:created xsi:type="dcterms:W3CDTF">2021-08-24T14:35:34Z</dcterms:created>
  <dcterms:modified xsi:type="dcterms:W3CDTF">2021-08-27T18:05:33Z</dcterms:modified>
</cp:coreProperties>
</file>