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chivo Black" panose="020B0A03020202020B04" pitchFamily="34" charset="77"/>
      <p:regular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Bold" pitchFamily="2" charset="77"/>
      <p:regular r:id="rId18"/>
      <p:bold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79" autoAdjust="0"/>
  </p:normalViewPr>
  <p:slideViewPr>
    <p:cSldViewPr>
      <p:cViewPr varScale="1">
        <p:scale>
          <a:sx n="67" d="100"/>
          <a:sy n="67" d="100"/>
        </p:scale>
        <p:origin x="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6994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813620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3289610" y="-96728"/>
            <a:ext cx="9597082" cy="10383728"/>
          </a:xfrm>
          <a:custGeom>
            <a:avLst/>
            <a:gdLst/>
            <a:ahLst/>
            <a:cxnLst/>
            <a:rect l="l" t="t" r="r" b="b"/>
            <a:pathLst>
              <a:path w="9597082" h="10383728">
                <a:moveTo>
                  <a:pt x="0" y="0"/>
                </a:moveTo>
                <a:lnTo>
                  <a:pt x="9597083" y="0"/>
                </a:lnTo>
                <a:lnTo>
                  <a:pt x="9597083" y="10383728"/>
                </a:lnTo>
                <a:lnTo>
                  <a:pt x="0" y="103837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014" t="-44583" r="-21194" b="-5395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638399" y="3616256"/>
            <a:ext cx="11175220" cy="121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99"/>
              </a:lnSpc>
            </a:pPr>
            <a:r>
              <a:rPr lang="en-US" sz="8773" spc="-482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88589" y="4711954"/>
            <a:ext cx="9847602" cy="155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</a:pPr>
            <a:r>
              <a:rPr lang="en-US" sz="3685" b="1" spc="1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Autor(a):</a:t>
            </a:r>
          </a:p>
          <a:p>
            <a:pPr algn="l">
              <a:lnSpc>
                <a:spcPts val="4053"/>
              </a:lnSpc>
            </a:pPr>
            <a:r>
              <a:rPr lang="en-US" sz="3685" b="1" spc="1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Orientador(a):</a:t>
            </a:r>
            <a:r>
              <a:rPr lang="en-US" sz="3685" spc="1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4053"/>
              </a:lnSpc>
            </a:pPr>
            <a:endParaRPr lang="en-US" sz="3685" spc="15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11426" y="123203"/>
            <a:ext cx="14489572" cy="1636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  <a:spcBef>
                <a:spcPct val="0"/>
              </a:spcBef>
            </a:pP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I SEMINÁRIO INTERNACIONAL DE EDUCAÇÃO NO CERRADO</a:t>
            </a:r>
          </a:p>
          <a:p>
            <a:pPr algn="ctr">
              <a:lnSpc>
                <a:spcPts val="4295"/>
              </a:lnSpc>
              <a:spcBef>
                <a:spcPct val="0"/>
              </a:spcBef>
            </a:pP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IV ENCONTRO DE EDUCAÇÃO EM CIÊNCIAS E MATEMÁTICA</a:t>
            </a:r>
          </a:p>
          <a:p>
            <a:pPr algn="ctr">
              <a:lnSpc>
                <a:spcPts val="4295"/>
              </a:lnSpc>
              <a:spcBef>
                <a:spcPct val="0"/>
              </a:spcBef>
            </a:pP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Educar</a:t>
            </a: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 no Cerrado: </a:t>
            </a: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saberes</a:t>
            </a: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que</a:t>
            </a: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florescem</a:t>
            </a: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 entre </a:t>
            </a: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Ciências</a:t>
            </a:r>
            <a:r>
              <a:rPr lang="en-US" sz="3068" b="1" dirty="0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068" b="1" dirty="0" err="1">
                <a:solidFill>
                  <a:srgbClr val="294158"/>
                </a:solidFill>
                <a:latin typeface="Poppins Bold"/>
                <a:ea typeface="Poppins Bold"/>
                <a:cs typeface="Poppins Bold"/>
                <a:sym typeface="Poppins Bold"/>
              </a:rPr>
              <a:t>Matemática</a:t>
            </a:r>
            <a:endParaRPr lang="en-US" sz="3068" b="1" dirty="0">
              <a:solidFill>
                <a:srgbClr val="29415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798428" y="7696808"/>
            <a:ext cx="14422866" cy="2657491"/>
            <a:chOff x="0" y="0"/>
            <a:chExt cx="19230489" cy="3543321"/>
          </a:xfrm>
        </p:grpSpPr>
        <p:sp>
          <p:nvSpPr>
            <p:cNvPr id="9" name="Freeform 9"/>
            <p:cNvSpPr/>
            <p:nvPr/>
          </p:nvSpPr>
          <p:spPr>
            <a:xfrm>
              <a:off x="10038447" y="0"/>
              <a:ext cx="3539123" cy="2298097"/>
            </a:xfrm>
            <a:custGeom>
              <a:avLst/>
              <a:gdLst/>
              <a:ahLst/>
              <a:cxnLst/>
              <a:rect l="l" t="t" r="r" b="b"/>
              <a:pathLst>
                <a:path w="3539123" h="2298097">
                  <a:moveTo>
                    <a:pt x="0" y="0"/>
                  </a:moveTo>
                  <a:lnTo>
                    <a:pt x="3539124" y="0"/>
                  </a:lnTo>
                  <a:lnTo>
                    <a:pt x="3539124" y="2298097"/>
                  </a:lnTo>
                  <a:lnTo>
                    <a:pt x="0" y="229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042" r="-804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212041" y="1637452"/>
              <a:ext cx="2663345" cy="1905869"/>
            </a:xfrm>
            <a:custGeom>
              <a:avLst/>
              <a:gdLst/>
              <a:ahLst/>
              <a:cxnLst/>
              <a:rect l="l" t="t" r="r" b="b"/>
              <a:pathLst>
                <a:path w="2663345" h="1905869">
                  <a:moveTo>
                    <a:pt x="0" y="0"/>
                  </a:moveTo>
                  <a:lnTo>
                    <a:pt x="2663345" y="0"/>
                  </a:lnTo>
                  <a:lnTo>
                    <a:pt x="2663345" y="1905869"/>
                  </a:lnTo>
                  <a:lnTo>
                    <a:pt x="0" y="1905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042" r="-804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746431" y="901849"/>
              <a:ext cx="5484058" cy="1688538"/>
            </a:xfrm>
            <a:custGeom>
              <a:avLst/>
              <a:gdLst/>
              <a:ahLst/>
              <a:cxnLst/>
              <a:rect l="l" t="t" r="r" b="b"/>
              <a:pathLst>
                <a:path w="5484058" h="1688538">
                  <a:moveTo>
                    <a:pt x="0" y="0"/>
                  </a:moveTo>
                  <a:lnTo>
                    <a:pt x="5484058" y="0"/>
                  </a:lnTo>
                  <a:lnTo>
                    <a:pt x="5484058" y="1688538"/>
                  </a:lnTo>
                  <a:lnTo>
                    <a:pt x="0" y="1688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443" t="-749" b="-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82665"/>
              <a:ext cx="10038447" cy="227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6"/>
                </a:lnSpc>
              </a:pPr>
              <a:r>
                <a:rPr lang="en-US" sz="2454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Faculdade de Educação-FACED</a:t>
              </a:r>
            </a:p>
            <a:p>
              <a:pPr algn="l">
                <a:lnSpc>
                  <a:spcPts val="3436"/>
                </a:lnSpc>
              </a:pPr>
              <a:r>
                <a:rPr lang="en-US" sz="2454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Programa de Pós-Graduação em Educação</a:t>
              </a:r>
            </a:p>
            <a:p>
              <a:pPr algn="l">
                <a:lnSpc>
                  <a:spcPts val="3436"/>
                </a:lnSpc>
              </a:pPr>
              <a:r>
                <a:rPr lang="en-US" sz="2454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Linha de Pesquisa Educação em Ciências e Matemática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6994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655049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453787" y="3482727"/>
            <a:ext cx="13380426" cy="6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74620" y="2236535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6" name="Freeform 6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4224" y="3484756"/>
            <a:ext cx="9110978" cy="4580014"/>
          </a:xfrm>
          <a:custGeom>
            <a:avLst/>
            <a:gdLst/>
            <a:ahLst/>
            <a:cxnLst/>
            <a:rect l="l" t="t" r="r" b="b"/>
            <a:pathLst>
              <a:path w="9110978" h="4580014">
                <a:moveTo>
                  <a:pt x="0" y="0"/>
                </a:moveTo>
                <a:lnTo>
                  <a:pt x="9110978" y="0"/>
                </a:lnTo>
                <a:lnTo>
                  <a:pt x="9110978" y="4580014"/>
                </a:lnTo>
                <a:lnTo>
                  <a:pt x="0" y="4580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841633" y="5635197"/>
            <a:ext cx="10898105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OBRIGADA !</a:t>
            </a:r>
          </a:p>
        </p:txBody>
      </p:sp>
      <p:sp>
        <p:nvSpPr>
          <p:cNvPr id="4" name="Freeform 4"/>
          <p:cNvSpPr/>
          <p:nvPr/>
        </p:nvSpPr>
        <p:spPr>
          <a:xfrm>
            <a:off x="3371894" y="529683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14074" y="-1468043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5871816" y="2213749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4437" y="7936227"/>
            <a:ext cx="5419649" cy="4701546"/>
          </a:xfrm>
          <a:custGeom>
            <a:avLst/>
            <a:gdLst/>
            <a:ahLst/>
            <a:cxnLst/>
            <a:rect l="l" t="t" r="r" b="b"/>
            <a:pathLst>
              <a:path w="5419649" h="4701546">
                <a:moveTo>
                  <a:pt x="0" y="0"/>
                </a:moveTo>
                <a:lnTo>
                  <a:pt x="5419649" y="0"/>
                </a:lnTo>
                <a:lnTo>
                  <a:pt x="5419649" y="4701546"/>
                </a:lnTo>
                <a:lnTo>
                  <a:pt x="0" y="4701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474620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453787" y="3482727"/>
            <a:ext cx="13380426" cy="6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66401" y="2236535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930316" y="0"/>
            <a:ext cx="13043806" cy="1618685"/>
            <a:chOff x="0" y="0"/>
            <a:chExt cx="17391742" cy="21582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84744" cy="2158247"/>
            </a:xfrm>
            <a:custGeom>
              <a:avLst/>
              <a:gdLst/>
              <a:ahLst/>
              <a:cxnLst/>
              <a:rect l="l" t="t" r="r" b="b"/>
              <a:pathLst>
                <a:path w="2484744" h="2158247">
                  <a:moveTo>
                    <a:pt x="0" y="0"/>
                  </a:moveTo>
                  <a:lnTo>
                    <a:pt x="2484744" y="0"/>
                  </a:lnTo>
                  <a:lnTo>
                    <a:pt x="2484744" y="2158247"/>
                  </a:lnTo>
                  <a:lnTo>
                    <a:pt x="0" y="2158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277" t="-47709" r="-10277" b="-6047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37030" y="476432"/>
              <a:ext cx="15154712" cy="1681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8"/>
                </a:lnSpc>
                <a:spcBef>
                  <a:spcPct val="0"/>
                </a:spcBef>
              </a:pPr>
              <a:r>
                <a:rPr lang="en-US" sz="2477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I SEMINÁRIO INTERNACIONAL DE EDUCAÇÃO NO CERRADO</a:t>
              </a:r>
            </a:p>
            <a:p>
              <a:pPr algn="ctr">
                <a:lnSpc>
                  <a:spcPts val="3468"/>
                </a:lnSpc>
                <a:spcBef>
                  <a:spcPct val="0"/>
                </a:spcBef>
              </a:pPr>
              <a:r>
                <a:rPr lang="en-US" sz="2477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IV ENCONTRO DE EDUCAÇÃO EM CIÊNCIAS E MATEMÁTICA</a:t>
              </a:r>
            </a:p>
            <a:p>
              <a:pPr algn="ctr">
                <a:lnSpc>
                  <a:spcPts val="3468"/>
                </a:lnSpc>
                <a:spcBef>
                  <a:spcPct val="0"/>
                </a:spcBef>
              </a:pPr>
              <a:r>
                <a:rPr lang="en-US" sz="2477">
                  <a:solidFill>
                    <a:srgbClr val="294158"/>
                  </a:solidFill>
                  <a:latin typeface="Poppins"/>
                  <a:ea typeface="Poppins"/>
                  <a:cs typeface="Poppins"/>
                  <a:sym typeface="Poppins"/>
                </a:rPr>
                <a:t>Educar no Cerrado: saberes que florescem entre ciências e matemática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11546" y="-1413053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8" y="0"/>
                </a:lnTo>
                <a:lnTo>
                  <a:pt x="8746598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115478" y="3558927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401641" y="4215895"/>
            <a:ext cx="13380426" cy="6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19108" y="2236535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6" name="Freeform 6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21960" y="-1973738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896867" y="0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13053" y="5095875"/>
            <a:ext cx="6802219" cy="88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  <a:p>
            <a:pPr marL="0" lvl="0" indent="0" algn="ctr">
              <a:lnSpc>
                <a:spcPts val="3556"/>
              </a:lnSpc>
            </a:pPr>
            <a:endParaRPr lang="en-US" sz="25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15755" y="5095875"/>
            <a:ext cx="6802219" cy="88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  <a:p>
            <a:pPr marL="0" lvl="0" indent="0" algn="ctr">
              <a:lnSpc>
                <a:spcPts val="3556"/>
              </a:lnSpc>
            </a:pPr>
            <a:endParaRPr lang="en-US" sz="25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0510" y="3914682"/>
            <a:ext cx="5821062" cy="914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8"/>
              </a:lnSpc>
            </a:pPr>
            <a:r>
              <a:rPr lang="en-US" sz="7224" b="1" spc="-39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GERAL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15755" y="3914682"/>
            <a:ext cx="7381112" cy="914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8"/>
              </a:lnSpc>
            </a:pPr>
            <a:r>
              <a:rPr lang="en-US" sz="7224" b="1" spc="-39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ESPECÍFICOS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1041" y="2096990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9" name="Freeform 9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4437" y="7936227"/>
            <a:ext cx="5419649" cy="4701546"/>
          </a:xfrm>
          <a:custGeom>
            <a:avLst/>
            <a:gdLst/>
            <a:ahLst/>
            <a:cxnLst/>
            <a:rect l="l" t="t" r="r" b="b"/>
            <a:pathLst>
              <a:path w="5419649" h="4701546">
                <a:moveTo>
                  <a:pt x="0" y="0"/>
                </a:moveTo>
                <a:lnTo>
                  <a:pt x="5419649" y="0"/>
                </a:lnTo>
                <a:lnTo>
                  <a:pt x="5419649" y="4701546"/>
                </a:lnTo>
                <a:lnTo>
                  <a:pt x="0" y="4701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593696" y="3825627"/>
            <a:ext cx="13380426" cy="6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</p:txBody>
      </p:sp>
      <p:sp>
        <p:nvSpPr>
          <p:cNvPr id="4" name="Freeform 4"/>
          <p:cNvSpPr/>
          <p:nvPr/>
        </p:nvSpPr>
        <p:spPr>
          <a:xfrm>
            <a:off x="16474620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775212" y="2236535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6" name="Freeform 6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3787" y="3961219"/>
            <a:ext cx="13380426" cy="13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  <a:p>
            <a:pPr marL="0" lvl="0" indent="0" algn="ctr">
              <a:lnSpc>
                <a:spcPts val="5474"/>
              </a:lnSpc>
            </a:pPr>
            <a:endParaRPr lang="en-US" sz="39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834213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7979846">
            <a:off x="-1979052" y="-832283"/>
            <a:ext cx="5419649" cy="4701546"/>
          </a:xfrm>
          <a:custGeom>
            <a:avLst/>
            <a:gdLst/>
            <a:ahLst/>
            <a:cxnLst/>
            <a:rect l="l" t="t" r="r" b="b"/>
            <a:pathLst>
              <a:path w="5419649" h="4701546">
                <a:moveTo>
                  <a:pt x="0" y="0"/>
                </a:moveTo>
                <a:lnTo>
                  <a:pt x="5419650" y="0"/>
                </a:lnTo>
                <a:lnTo>
                  <a:pt x="5419650" y="4701546"/>
                </a:lnTo>
                <a:lnTo>
                  <a:pt x="0" y="470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951840" y="2414647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6" name="Freeform 6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99904" y="4511843"/>
            <a:ext cx="10526059" cy="13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  <a:p>
            <a:pPr marL="0" lvl="0" indent="0" algn="ctr">
              <a:lnSpc>
                <a:spcPts val="5474"/>
              </a:lnSpc>
            </a:pPr>
            <a:endParaRPr lang="en-US" sz="39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6011546" y="-1413053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8" y="0"/>
                </a:lnTo>
                <a:lnTo>
                  <a:pt x="8746598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979718" y="2596470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5" name="Freeform 5"/>
          <p:cNvSpPr/>
          <p:nvPr/>
        </p:nvSpPr>
        <p:spPr>
          <a:xfrm rot="7979846">
            <a:off x="-1477247" y="7355632"/>
            <a:ext cx="5419649" cy="4701546"/>
          </a:xfrm>
          <a:custGeom>
            <a:avLst/>
            <a:gdLst/>
            <a:ahLst/>
            <a:cxnLst/>
            <a:rect l="l" t="t" r="r" b="b"/>
            <a:pathLst>
              <a:path w="5419649" h="4701546">
                <a:moveTo>
                  <a:pt x="0" y="0"/>
                </a:moveTo>
                <a:lnTo>
                  <a:pt x="5419650" y="0"/>
                </a:lnTo>
                <a:lnTo>
                  <a:pt x="5419650" y="4701546"/>
                </a:lnTo>
                <a:lnTo>
                  <a:pt x="0" y="470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74427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2388" y="3855593"/>
            <a:ext cx="10526059" cy="134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74"/>
              </a:lnSpc>
            </a:pPr>
            <a:r>
              <a:rPr lang="en-US" sz="39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Insira texto e conteúdo nesta área</a:t>
            </a:r>
          </a:p>
          <a:p>
            <a:pPr marL="0" lvl="0" indent="0" algn="r">
              <a:lnSpc>
                <a:spcPts val="5474"/>
              </a:lnSpc>
            </a:pPr>
            <a:endParaRPr lang="en-US" sz="39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304734" y="-290809"/>
            <a:ext cx="8269797" cy="10989764"/>
          </a:xfrm>
          <a:custGeom>
            <a:avLst/>
            <a:gdLst/>
            <a:ahLst/>
            <a:cxnLst/>
            <a:rect l="l" t="t" r="r" b="b"/>
            <a:pathLst>
              <a:path w="8269797" h="10989764">
                <a:moveTo>
                  <a:pt x="0" y="0"/>
                </a:moveTo>
                <a:lnTo>
                  <a:pt x="8269797" y="0"/>
                </a:lnTo>
                <a:lnTo>
                  <a:pt x="8269797" y="10989763"/>
                </a:lnTo>
                <a:lnTo>
                  <a:pt x="0" y="10989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5347708" y="2063297"/>
            <a:ext cx="9555198" cy="132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73"/>
              </a:lnSpc>
            </a:pPr>
            <a:r>
              <a:rPr lang="en-US" sz="10509" b="1" spc="-57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do slide</a:t>
            </a:r>
          </a:p>
        </p:txBody>
      </p:sp>
      <p:sp>
        <p:nvSpPr>
          <p:cNvPr id="5" name="Freeform 5"/>
          <p:cNvSpPr/>
          <p:nvPr/>
        </p:nvSpPr>
        <p:spPr>
          <a:xfrm>
            <a:off x="4965063" y="0"/>
            <a:ext cx="11914576" cy="2062480"/>
          </a:xfrm>
          <a:custGeom>
            <a:avLst/>
            <a:gdLst/>
            <a:ahLst/>
            <a:cxnLst/>
            <a:rect l="l" t="t" r="r" b="b"/>
            <a:pathLst>
              <a:path w="11914576" h="2062480">
                <a:moveTo>
                  <a:pt x="0" y="0"/>
                </a:moveTo>
                <a:lnTo>
                  <a:pt x="11914576" y="0"/>
                </a:lnTo>
                <a:lnTo>
                  <a:pt x="11914576" y="2062480"/>
                </a:lnTo>
                <a:lnTo>
                  <a:pt x="0" y="2062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" t="-2843" b="-2843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Macintosh PowerPoint</Application>
  <PresentationFormat>Personalizar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Montserrat Bold</vt:lpstr>
      <vt:lpstr>Arial</vt:lpstr>
      <vt:lpstr>Poppins</vt:lpstr>
      <vt:lpstr>Calibri</vt:lpstr>
      <vt:lpstr>Archivo Black</vt:lpstr>
      <vt:lpstr>Poppins Bold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cp:lastModifiedBy>Ana Flávia Ferreira Pinho</cp:lastModifiedBy>
  <cp:revision>2</cp:revision>
  <dcterms:created xsi:type="dcterms:W3CDTF">2006-08-16T00:00:00Z</dcterms:created>
  <dcterms:modified xsi:type="dcterms:W3CDTF">2025-12-12T17:19:21Z</dcterms:modified>
  <dc:identifier>DAG55dUSxz4</dc:identifier>
</cp:coreProperties>
</file>