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99FF"/>
    <a:srgbClr val="D7D7FF"/>
    <a:srgbClr val="CCCCFF"/>
    <a:srgbClr val="6666FF"/>
    <a:srgbClr val="9999FF"/>
    <a:srgbClr val="CC66FF"/>
    <a:srgbClr val="A67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652E8-D104-4134-9A8C-6FA864A222DD}" type="datetimeFigureOut">
              <a:rPr lang="pt-BR" smtClean="0"/>
              <a:t>19/08/19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58E1C-8D2E-4A81-85A1-75780FDEF35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120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E37292-2559-4984-84A3-B271EAE7E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715667E-8FF1-494F-B22E-11374C0188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0A4EBD4-220D-4E5E-ADE8-9AE547197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9660-4E76-423B-B504-CE75D70C14EB}" type="datetime1">
              <a:rPr lang="pt-BR" smtClean="0"/>
              <a:t>19/08/19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6E7262C-2EAB-4000-94CA-E8EC8A929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B337D74-88C9-47DB-A045-EBE8B73DE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FA00-377A-4009-8B86-00AA05801DC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35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09F9761-780B-48E0-8FAE-C9073CCAE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79DF4466-A31D-41C4-B621-A8C4D7053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0020760-1778-4B49-AF56-79CC89EA3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14C8-4323-4915-8B7A-DF5536C012FA}" type="datetime1">
              <a:rPr lang="pt-BR" smtClean="0"/>
              <a:t>19/08/19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AA6183D-5B8E-49AD-BA3F-93811D1B9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A98951B-B4D4-4E0B-94DC-B46FBA57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FA00-377A-4009-8B86-00AA05801DC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89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75E44CA-3C3F-4EB9-AF18-DA0ACA548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7D8BF99C-1C64-4F26-AAA6-DF179007F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D47AAE8-EC56-42E7-9F13-BE322B254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60C0-4B7A-4AF4-960D-3121A11CEA3C}" type="datetime1">
              <a:rPr lang="pt-BR" smtClean="0"/>
              <a:t>19/08/19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EF356E3-C430-4C19-B870-A685D93A6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9E2EF3F-51E7-4692-B189-6D72AEA8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FA00-377A-4009-8B86-00AA05801DC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610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D9451A4-C491-44B0-8890-7E9AD30F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B71800A-5349-43F5-B756-6EE8A55A1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AE10D14-6CF5-4C7A-AC81-FA996DF77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3A0F-EFBF-4F61-B937-7D4A00AF347A}" type="datetime1">
              <a:rPr lang="pt-BR" smtClean="0"/>
              <a:t>19/08/19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100C5F1-5613-4234-B4CC-0C552AFAB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10E44A7-9EBF-475C-8326-B62B3ACA6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FA00-377A-4009-8B86-00AA05801DC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41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B98AB59-A9DC-4AD7-AD94-45D14A00E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CA1ADC5E-418C-4D7A-93A2-01CFB9CEA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B6FAE57-FB2D-48EE-9FFF-19E91C3A5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7BF6-CB2A-4770-9C7B-32C31E0BF294}" type="datetime1">
              <a:rPr lang="pt-BR" smtClean="0"/>
              <a:t>19/08/19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F342C08-3B27-4AA4-9FAA-EB44324E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89BF79E-0362-4A4C-82F9-804B3E8AE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FA00-377A-4009-8B86-00AA05801DC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87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52E4068-AEB3-489F-98F6-7B1384C15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C77E340-D3DC-43E1-BE14-8287B4B55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26B9D44-BF17-4B54-A287-0C7024287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92EE8B8-6DDA-46DA-9CF0-851AF17E6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E5B4-90D7-4A1F-A27F-29CE87890DA4}" type="datetime1">
              <a:rPr lang="pt-BR" smtClean="0"/>
              <a:t>19/08/19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31BF5AE-A9E5-4FD2-B52D-A9EE56919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97ACF385-5E96-4867-ADDC-26E193C8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FA00-377A-4009-8B86-00AA05801DC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803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B3BB0DE-089D-4BCB-9D8A-3B4808A0A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F67142F-1422-4A31-97EB-2385B7E62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B8A8C9A4-FA7A-4C27-8B62-FCB52FB0B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FF11120A-5C05-4640-89E1-C72771DAC5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556867F3-3841-437E-907C-F60432905F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6055159E-B8B7-4109-84E7-AE66200D4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E66C-1E21-4199-8845-206C7707132B}" type="datetime1">
              <a:rPr lang="pt-BR" smtClean="0"/>
              <a:t>19/08/19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A412F745-CEB5-48E2-ACA4-C0174F0D4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B286C626-4548-4972-B887-F555CCDEC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FA00-377A-4009-8B86-00AA05801DC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32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121203-D11C-41A3-BDA5-1FF7A28F3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5F40530A-B064-45F4-8F2A-FB5985683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F90E-304E-4F15-B5D8-91A6F1FEEF7B}" type="datetime1">
              <a:rPr lang="pt-BR" smtClean="0"/>
              <a:t>19/08/19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68EBA280-8AE8-434D-83F5-585A5D6BA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3A1F100F-B4AA-4F8C-9B64-457C02243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FA00-377A-4009-8B86-00AA05801DC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60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6CD25EEB-3FC8-4E38-B6E1-BBD900354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1D10-F5C0-478C-9141-D44A03C63E8E}" type="datetime1">
              <a:rPr lang="pt-BR" smtClean="0"/>
              <a:t>19/08/19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957B07E8-517C-4BC3-A907-5EB620C75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2E51CC20-5015-412D-B087-2D50F0F27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FA00-377A-4009-8B86-00AA05801DC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18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A818802-18D7-400D-AA3F-0DACDBC12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F634727-E051-4DBF-AFD5-3D659F942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E57857E7-CA6D-45F1-8815-07CF137DA1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1CA4B27-F996-4F5D-8D29-3104B6CC9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9193-1227-427D-AC22-4B9A8D2B7A84}" type="datetime1">
              <a:rPr lang="pt-BR" smtClean="0"/>
              <a:t>19/08/19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2D08510-9869-490E-AC0C-921504A0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17158B32-1C37-46A3-8642-016AE28E2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FA00-377A-4009-8B86-00AA05801DC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81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998729-9F4F-4281-BCED-79891A8E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03411670-4597-4047-8854-F40C6912A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1CE5AA44-17C5-424E-91AD-A0B24C1E1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F1E63E1F-683C-4D3C-9B17-3838A78F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0F344-2E74-4994-9817-C2A481B3257F}" type="datetime1">
              <a:rPr lang="pt-BR" smtClean="0"/>
              <a:t>19/08/19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4B70A986-E79A-4CCA-B9AE-568B938DB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D99298BC-F2AD-4E6B-8FE7-308F1B4F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FA00-377A-4009-8B86-00AA05801DC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32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14000">
              <a:schemeClr val="accent5">
                <a:lumMod val="0"/>
                <a:lumOff val="100000"/>
              </a:schemeClr>
            </a:gs>
            <a:gs pos="83000">
              <a:srgbClr val="7030A0">
                <a:alpha val="30000"/>
              </a:srgbClr>
            </a:gs>
            <a:gs pos="100000">
              <a:srgbClr val="7030A0">
                <a:alpha val="30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A6339690-CF2A-492C-B72C-82991457A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0123FDD-3EC6-425A-A0E3-7C4A2D1C0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EE7908C-5C4B-4371-AFA0-203C7DBB74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9A596-6C6D-4F1B-9011-E82CC1221444}" type="datetime1">
              <a:rPr lang="pt-BR" smtClean="0"/>
              <a:t>19/08/19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7FE24F0-6B1D-47F9-B72C-A80AD30F0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849D83D-1F3C-451A-8EA5-05860C1491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1FA00-377A-4009-8B86-00AA05801DC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69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45807A7F-0A7B-4D17-A15B-872C4879E1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3188" y="-1107932"/>
            <a:ext cx="5198196" cy="3674963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64DD64E0-6AA7-4CE7-BDAD-50210DC8315F}"/>
              </a:ext>
            </a:extLst>
          </p:cNvPr>
          <p:cNvSpPr txBox="1"/>
          <p:nvPr/>
        </p:nvSpPr>
        <p:spPr>
          <a:xfrm>
            <a:off x="337558" y="2921168"/>
            <a:ext cx="84688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>
                <a:latin typeface="Arial" panose="020B0604020202020204" pitchFamily="34" charset="0"/>
                <a:cs typeface="Arial" panose="020B0604020202020204" pitchFamily="34" charset="0"/>
              </a:rPr>
              <a:t>TÍTULO DO ESTUDO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ABD3C7F1-64F9-4C25-9F70-2E92C475D60A}"/>
              </a:ext>
            </a:extLst>
          </p:cNvPr>
          <p:cNvSpPr txBox="1"/>
          <p:nvPr/>
        </p:nvSpPr>
        <p:spPr>
          <a:xfrm>
            <a:off x="599381" y="4629767"/>
            <a:ext cx="7945236" cy="2570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Nome do Autor</a:t>
            </a:r>
          </a:p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(Vínculo Institucional)</a:t>
            </a:r>
          </a:p>
          <a:p>
            <a:pPr algn="ctr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Junqueira, D. H.; Pereira, M. J.; Silva, X. M.;... (até 6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co-autores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pt-BR" sz="21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76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14000">
              <a:schemeClr val="accent5">
                <a:lumMod val="0"/>
                <a:lumOff val="100000"/>
              </a:schemeClr>
            </a:gs>
            <a:gs pos="83000">
              <a:srgbClr val="7030A0">
                <a:alpha val="30000"/>
              </a:srgbClr>
            </a:gs>
            <a:gs pos="100000">
              <a:srgbClr val="7030A0">
                <a:alpha val="30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79BFA3E9-444A-4A19-81D2-4FC9AE501F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1984"/>
            <a:ext cx="2011093" cy="1421780"/>
          </a:xfrm>
          <a:prstGeom prst="rect">
            <a:avLst/>
          </a:prstGeom>
        </p:spPr>
      </p:pic>
      <p:sp>
        <p:nvSpPr>
          <p:cNvPr id="10" name="Título 9">
            <a:extLst>
              <a:ext uri="{FF2B5EF4-FFF2-40B4-BE49-F238E27FC236}">
                <a16:creationId xmlns:a16="http://schemas.microsoft.com/office/drawing/2014/main" xmlns="" id="{E1F65375-A403-4A57-8E52-3A885415E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11" name="Espaço Reservado para Conteúdo 10">
            <a:extLst>
              <a:ext uri="{FF2B5EF4-FFF2-40B4-BE49-F238E27FC236}">
                <a16:creationId xmlns:a16="http://schemas.microsoft.com/office/drawing/2014/main" xmlns="" id="{52403CEE-9533-474F-AB6E-FCE013886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pt-BR" dirty="0"/>
          </a:p>
        </p:txBody>
      </p:sp>
      <p:sp>
        <p:nvSpPr>
          <p:cNvPr id="12" name="Espaço Reservado para Número de Slide 11">
            <a:extLst>
              <a:ext uri="{FF2B5EF4-FFF2-40B4-BE49-F238E27FC236}">
                <a16:creationId xmlns:a16="http://schemas.microsoft.com/office/drawing/2014/main" xmlns="" id="{7FE25705-F636-4562-A626-E51905D7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FA00-377A-4009-8B86-00AA05801DC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7868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69F080B-26AE-47A9-9102-2D4B604E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3CD23E3-A038-4A02-8221-0458A410C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87468D56-6272-48DF-8A9F-E8A4DFB75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FA00-377A-4009-8B86-00AA05801DC3}" type="slidenum">
              <a:rPr lang="pt-BR" smtClean="0"/>
              <a:t>3</a:t>
            </a:fld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E6164039-56F3-4E53-A450-77990FCB3C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1984"/>
            <a:ext cx="2011093" cy="142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445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FE160F-156B-43ED-9F36-305CB544E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CA9A060-36C2-4139-9A9C-F4FE3D602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6624F787-9C01-4C08-AB7B-2A8655D18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FA00-377A-4009-8B86-00AA05801DC3}" type="slidenum">
              <a:rPr lang="pt-BR" smtClean="0"/>
              <a:t>4</a:t>
            </a:fld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40D4E196-14DB-4677-A91B-F375E8BAB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1984"/>
            <a:ext cx="2011093" cy="142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428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4BAEA3C-69D5-41CC-A76B-CD0A845B2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15AF447-A593-496A-9946-02CC938E7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9B0FC347-A2DA-480F-9EC0-A872C4BD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FA00-377A-4009-8B86-00AA05801DC3}" type="slidenum">
              <a:rPr lang="pt-BR" smtClean="0"/>
              <a:t>5</a:t>
            </a:fld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207BEA56-33D0-4344-94CF-242B109C2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1984"/>
            <a:ext cx="2011093" cy="142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68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CE36350-1066-49F3-B699-2C7654FD4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D4F6318-8395-4477-8CC2-B6C124D59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D27618C0-101E-4A85-AB97-1FFD8F47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FA00-377A-4009-8B86-00AA05801DC3}" type="slidenum">
              <a:rPr lang="pt-BR" smtClean="0"/>
              <a:t>6</a:t>
            </a:fld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25E490E2-6259-4378-A574-F6AA33406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1984"/>
            <a:ext cx="2011093" cy="142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183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9A2C14F-3F73-4279-A1E6-3F306238F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3C70358-783B-4823-A731-B7CFC64E7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42310CD7-52EF-4836-A209-111E80237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FA00-377A-4009-8B86-00AA05801DC3}" type="slidenum">
              <a:rPr lang="pt-BR" smtClean="0"/>
              <a:t>7</a:t>
            </a:fld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C6CE3E6A-25D9-4766-BEB1-EF11995E7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1984"/>
            <a:ext cx="2011093" cy="142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12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A668F2-4C88-4F4F-8FD9-BD3B417AB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4F53651-6371-48F6-93C8-9584B0629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Enumerar principais referências do estudo.</a:t>
            </a:r>
          </a:p>
          <a:p>
            <a:pPr marL="0" indent="0">
              <a:buNone/>
            </a:pPr>
            <a:r>
              <a:rPr lang="pt-BR" dirty="0" err="1"/>
              <a:t>Ex</a:t>
            </a:r>
            <a:r>
              <a:rPr lang="pt-BR" dirty="0"/>
              <a:t>)</a:t>
            </a:r>
          </a:p>
          <a:p>
            <a:pPr marL="385790" indent="-385790">
              <a:buFont typeface="+mj-lt"/>
              <a:buAutoNum type="arabicPeriod"/>
            </a:pPr>
            <a:r>
              <a:rPr lang="pt-BR" dirty="0" err="1"/>
              <a:t>Xxxxxxx</a:t>
            </a:r>
            <a:endParaRPr lang="pt-BR" dirty="0"/>
          </a:p>
          <a:p>
            <a:pPr marL="385790" indent="-385790">
              <a:buFont typeface="+mj-lt"/>
              <a:buAutoNum type="arabicPeriod"/>
            </a:pPr>
            <a:r>
              <a:rPr lang="pt-BR" dirty="0" err="1"/>
              <a:t>Xxxxxxx</a:t>
            </a:r>
            <a:endParaRPr lang="pt-BR" dirty="0"/>
          </a:p>
          <a:p>
            <a:pPr marL="385790" indent="-385790">
              <a:buFont typeface="+mj-lt"/>
              <a:buAutoNum type="arabicPeriod"/>
            </a:pPr>
            <a:r>
              <a:rPr lang="pt-BR" dirty="0" err="1"/>
              <a:t>Xxxxxxx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Número Máximo: 5 referências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5F6AD57-57D5-420F-A4CC-7D18B1C655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1984"/>
            <a:ext cx="2011093" cy="142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127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71</Words>
  <Application>Microsoft Macintosh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Tema do Office</vt:lpstr>
      <vt:lpstr>PowerPoint Presentation</vt:lpstr>
      <vt:lpstr>INTRODUÇÃO</vt:lpstr>
      <vt:lpstr>OBJETIVO</vt:lpstr>
      <vt:lpstr>METODOLOGIA</vt:lpstr>
      <vt:lpstr>RESULTADOS</vt:lpstr>
      <vt:lpstr>DISCUSSÃO</vt:lpstr>
      <vt:lpstr>CONSIDERAÇÕES FINAIS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ALUNOS</dc:creator>
  <cp:lastModifiedBy>Karine Zago</cp:lastModifiedBy>
  <cp:revision>13</cp:revision>
  <dcterms:created xsi:type="dcterms:W3CDTF">2019-08-14T17:40:35Z</dcterms:created>
  <dcterms:modified xsi:type="dcterms:W3CDTF">2019-08-19T19:20:01Z</dcterms:modified>
</cp:coreProperties>
</file>