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39604950"/>
  <p:notesSz cx="6858000" cy="9144000"/>
  <p:defaultTextStyle>
    <a:defPPr>
      <a:defRPr lang="pt-BR"/>
    </a:defPPr>
    <a:lvl1pPr algn="l" defTabSz="4175314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86889" indent="-1644960" algn="l" defTabSz="4175314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4175314" indent="-3291455" algn="l" defTabSz="4175314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6263737" indent="-4937949" algn="l" defTabSz="4175314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352162" indent="-6584443" algn="l" defTabSz="4175314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09648" algn="l" defTabSz="883859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651577" algn="l" defTabSz="883859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093507" algn="l" defTabSz="883859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535436" algn="l" defTabSz="883859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78" autoAdjust="0"/>
  </p:normalViewPr>
  <p:slideViewPr>
    <p:cSldViewPr>
      <p:cViewPr>
        <p:scale>
          <a:sx n="23" d="100"/>
          <a:sy n="23" d="100"/>
        </p:scale>
        <p:origin x="-90" y="1410"/>
      </p:cViewPr>
      <p:guideLst>
        <p:guide orient="horz" pos="1247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1CEC4-9273-4D7F-8807-E356A3DF80A9}" type="datetimeFigureOut">
              <a:rPr lang="pt-BR" smtClean="0"/>
              <a:pPr/>
              <a:t>04/09/2016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8E88A-CE96-4C1B-837D-DE501DCA6B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746056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9E2C05-A6EE-4955-BADB-E59280BDD310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27238" y="685800"/>
            <a:ext cx="2803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F21E26-3662-4623-97BF-1CB7A737F3F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05246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19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838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257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677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09648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27238" y="685800"/>
            <a:ext cx="28035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2303212"/>
            <a:ext cx="27543443" cy="848939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2442805"/>
            <a:ext cx="22682836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081A-CC6B-48C5-B619-DD192C82E7EC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4AE-D31C-41A4-95C8-CA4E27099A6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A1EE-A9F6-461C-9D58-1345CDE0CC15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0C8C-FD46-4C7B-916D-0CED3E53174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586041"/>
            <a:ext cx="7290911" cy="3379255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586041"/>
            <a:ext cx="21332666" cy="3379255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7F2D-6274-4A25-82E2-9AB1D6820799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1373-8914-4C43-9741-7AB3BEADEF1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D4E2-9683-4AE6-ACE0-700C0BE28B6F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F096-DE93-465C-809A-70A22AD49D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9" y="25449850"/>
            <a:ext cx="27543443" cy="786598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9" y="16786273"/>
            <a:ext cx="27543443" cy="8663579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401E-A426-4614-BA10-A161E910C9B0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B292-C63A-4CD0-A0B2-B3DEA82341D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9241161"/>
            <a:ext cx="14311789" cy="26137435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9241161"/>
            <a:ext cx="14311789" cy="26137435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9C7A-8EA1-4C71-8FE9-FCFE423F15A8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9703-18A6-4C47-99B3-992B8B5B6F0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8865276"/>
            <a:ext cx="14317416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2559902"/>
            <a:ext cx="14317416" cy="22818688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2" y="8865276"/>
            <a:ext cx="14323039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2" y="12559902"/>
            <a:ext cx="14323039" cy="22818688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5317-D350-4E4A-805D-50699F443966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D907-C799-4022-BD02-F33B1CCA15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6EF0-A557-4462-8A66-520F0D5708F3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8E4C-4460-4915-956E-2FA85D2F81A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0D9A-B5CE-4B36-8DA3-239B10A7A7A6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BD7C-20E1-4365-835B-D735190FE4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576867"/>
            <a:ext cx="10660710" cy="671083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5" y="1576869"/>
            <a:ext cx="18114766" cy="33801728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8287706"/>
            <a:ext cx="10660710" cy="27090889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3497-85D0-46A9-81A0-84EA87301CD4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6CE3-82D7-486F-AB33-40F81583A6B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7"/>
            <a:ext cx="19442430" cy="327291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4"/>
            <a:ext cx="19442430" cy="2376297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117" indent="0">
              <a:buNone/>
              <a:defRPr sz="12800"/>
            </a:lvl2pPr>
            <a:lvl3pPr marL="4176234" indent="0">
              <a:buNone/>
              <a:defRPr sz="10900"/>
            </a:lvl3pPr>
            <a:lvl4pPr marL="6264351" indent="0">
              <a:buNone/>
              <a:defRPr sz="9200"/>
            </a:lvl4pPr>
            <a:lvl5pPr marL="8352468" indent="0">
              <a:buNone/>
              <a:defRPr sz="9200"/>
            </a:lvl5pPr>
            <a:lvl6pPr marL="10440585" indent="0">
              <a:buNone/>
              <a:defRPr sz="9200"/>
            </a:lvl6pPr>
            <a:lvl7pPr marL="12528702" indent="0">
              <a:buNone/>
              <a:defRPr sz="9200"/>
            </a:lvl7pPr>
            <a:lvl8pPr marL="14616819" indent="0">
              <a:buNone/>
              <a:defRPr sz="9200"/>
            </a:lvl8pPr>
            <a:lvl9pPr marL="16704936" indent="0">
              <a:buNone/>
              <a:defRPr sz="92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82"/>
            <a:ext cx="19442430" cy="4648076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02FA-6F79-4BCD-8F13-B71C8CCEBE9A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127-56EA-4E40-9EF0-C85F2A7C35F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9" y="1586177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9" y="9240573"/>
            <a:ext cx="29162375" cy="261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9" y="36707632"/>
            <a:ext cx="7559675" cy="21085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5A2D7A-2B70-49DB-ADD2-FCB568A64FF4}" type="datetimeFigureOut">
              <a:rPr lang="pt-BR"/>
              <a:pPr>
                <a:defRPr/>
              </a:pPr>
              <a:t>04/09/2016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6" y="36707632"/>
            <a:ext cx="10261600" cy="21085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9" y="36707632"/>
            <a:ext cx="7559675" cy="21085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F4E9B4-2B12-44AA-9B86-23C473EC5C4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314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314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314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314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314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41930" algn="ctr" defTabSz="4175314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883859" algn="ctr" defTabSz="4175314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25789" algn="ctr" defTabSz="4175314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767718" algn="ctr" defTabSz="4175314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167" indent="-1565167" algn="l" defTabSz="417531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730" indent="-1304306" algn="l" defTabSz="417531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292" indent="-1043445" algn="l" defTabSz="417531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182" indent="-1043445" algn="l" defTabSz="417531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606" indent="-1043445" algn="l" defTabSz="417531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>
          <a:xfrm>
            <a:off x="1771650" y="37155835"/>
            <a:ext cx="29075063" cy="2095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32" name="Conector reto 31"/>
          <p:cNvCxnSpPr/>
          <p:nvPr/>
        </p:nvCxnSpPr>
        <p:spPr>
          <a:xfrm>
            <a:off x="1985964" y="6050756"/>
            <a:ext cx="28932186" cy="65485"/>
          </a:xfrm>
          <a:prstGeom prst="line">
            <a:avLst/>
          </a:prstGeom>
          <a:ln w="7620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215901" y="264848"/>
            <a:ext cx="31972250" cy="38986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>
              <a:defRPr/>
            </a:pPr>
            <a:endParaRPr lang="pt-BR" dirty="0"/>
          </a:p>
        </p:txBody>
      </p:sp>
      <p:grpSp>
        <p:nvGrpSpPr>
          <p:cNvPr id="2055" name="Grupo 15"/>
          <p:cNvGrpSpPr>
            <a:grpSpLocks/>
          </p:cNvGrpSpPr>
          <p:nvPr/>
        </p:nvGrpSpPr>
        <p:grpSpPr bwMode="auto">
          <a:xfrm>
            <a:off x="30699076" y="24392190"/>
            <a:ext cx="17270413" cy="1187619"/>
            <a:chOff x="11361714" y="32246888"/>
            <a:chExt cx="17270436" cy="1375408"/>
          </a:xfrm>
        </p:grpSpPr>
        <p:sp>
          <p:nvSpPr>
            <p:cNvPr id="2102" name="CaixaDeTexto 14"/>
            <p:cNvSpPr txBox="1">
              <a:spLocks noChangeArrowheads="1"/>
            </p:cNvSpPr>
            <p:nvPr/>
          </p:nvSpPr>
          <p:spPr bwMode="auto">
            <a:xfrm>
              <a:off x="18130838" y="32246888"/>
              <a:ext cx="10501312" cy="516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 altLang="pt-BR" sz="2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3" name="CaixaDeTexto 15"/>
            <p:cNvSpPr txBox="1">
              <a:spLocks noChangeArrowheads="1"/>
            </p:cNvSpPr>
            <p:nvPr/>
          </p:nvSpPr>
          <p:spPr bwMode="auto">
            <a:xfrm>
              <a:off x="11361714" y="33034166"/>
              <a:ext cx="13387363" cy="588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endParaRPr lang="en-US" altLang="pt-BR" sz="2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72" name="Retângulo 8"/>
          <p:cNvSpPr>
            <a:spLocks noChangeArrowheads="1"/>
          </p:cNvSpPr>
          <p:nvPr/>
        </p:nvSpPr>
        <p:spPr bwMode="auto">
          <a:xfrm>
            <a:off x="8101013" y="17362093"/>
            <a:ext cx="16202026" cy="135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86" tIns="44193" rIns="88386" bIns="44193">
            <a:spAutoFit/>
          </a:bodyPr>
          <a:lstStyle/>
          <a:p>
            <a:endParaRPr lang="pt-BR" altLang="pt-BR"/>
          </a:p>
        </p:txBody>
      </p:sp>
      <p:sp>
        <p:nvSpPr>
          <p:cNvPr id="2073" name="Retângulo 9"/>
          <p:cNvSpPr>
            <a:spLocks noChangeArrowheads="1"/>
          </p:cNvSpPr>
          <p:nvPr/>
        </p:nvSpPr>
        <p:spPr bwMode="auto">
          <a:xfrm>
            <a:off x="8101013" y="16762547"/>
            <a:ext cx="16202026" cy="135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86" tIns="44193" rIns="88386" bIns="44193">
            <a:spAutoFit/>
          </a:bodyPr>
          <a:lstStyle/>
          <a:p>
            <a:r>
              <a:rPr lang="pt-BR" altLang="pt-BR"/>
              <a:t> </a:t>
            </a:r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1710790" y="6050757"/>
            <a:ext cx="29162375" cy="2626298"/>
          </a:xfrm>
        </p:spPr>
        <p:txBody>
          <a:bodyPr/>
          <a:lstStyle/>
          <a:p>
            <a:r>
              <a:rPr lang="pt-BR" sz="9600" b="1" dirty="0"/>
              <a:t> </a:t>
            </a:r>
            <a:r>
              <a:rPr lang="pt-BR" sz="9600" dirty="0"/>
              <a:t/>
            </a:r>
            <a:br>
              <a:rPr lang="pt-BR" sz="9600" dirty="0"/>
            </a:b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e Sobrenome do autor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e Sobrenome do autor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Titulação, Instituição, Cidade, Estado,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Titulação, Instituição, Cidade, Estado,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spaço Reservado para Conteúdo 18"/>
          <p:cNvSpPr>
            <a:spLocks noGrp="1"/>
          </p:cNvSpPr>
          <p:nvPr>
            <p:ph sz="half" idx="1"/>
          </p:nvPr>
        </p:nvSpPr>
        <p:spPr>
          <a:xfrm>
            <a:off x="1620203" y="11008729"/>
            <a:ext cx="14311789" cy="24369867"/>
          </a:xfrm>
        </p:spPr>
        <p:txBody>
          <a:bodyPr/>
          <a:lstStyle/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RESUMO: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resumo deve conter a importância do tema na área, objetivos ou proposição,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metodológicos,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resultados, conclusões. Os itens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objetivos,procedimentos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metodologicos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não deverão estar explicitados no resumo sob a forma de tópicos, mas são itens importantes para o bom entendimento do texto científico. Deverá conter no máximo 150 palavras, dispostas em um único parágrafo, escrito com caracteres normais, espacejamento simples.</a:t>
            </a: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Palavras-chave: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mínimo 3 no máximo 6.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de forma sucinta o tema abordado, a questão, o problema, a justificativa, os objetivos do trabalho as principais pesquisas publicadas sobre o(s) assunto(s).</a:t>
            </a:r>
          </a:p>
          <a:p>
            <a:pPr marL="0" indent="0"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de forma sucinta os materiais e métodos utilizados, tais como: método empregado, população e amostra, técnicas, instrumentos e procedimentos de coleta de dados e procedimentos de análise.</a:t>
            </a:r>
          </a:p>
          <a:p>
            <a:pPr marL="0" indent="0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half" idx="2"/>
          </p:nvPr>
        </p:nvSpPr>
        <p:spPr>
          <a:xfrm>
            <a:off x="16472059" y="11275206"/>
            <a:ext cx="14311789" cy="24103390"/>
          </a:xfrm>
        </p:spPr>
        <p:txBody>
          <a:bodyPr/>
          <a:lstStyle/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PARCIAIS/FINAIS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de forma sucinta os resultados pretendidos e/ou obtidos até o momento. Os resultados deverão ser discutidos, se houver. As ilustrações devem ser inseridas no texto.</a:t>
            </a: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 OU CONSIDERAÇÕES FINAIS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de forma sucinta as reflexões realizadas até o momento, os aspectos relevantes sobre o trabalho e as recomendações que se façam necessárias.</a:t>
            </a: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todas e somente as obras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citadas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texto. As referências devem ser elaboradas de acordo as normas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ABNT.</a:t>
            </a:r>
          </a:p>
          <a:p>
            <a:pPr marL="0" indent="0"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Incluir um breve agradecimento, caso seja pertinente.</a:t>
            </a:r>
          </a:p>
          <a:p>
            <a:pPr marL="0" indent="0"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figuras incluídas devem ser citadas no texto. </a:t>
            </a:r>
          </a:p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 a critério dos autores a disposição do texto e das figuras no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pôster.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 o logo das agências de fomento que financiam a pesquisa, se for o caso.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14" name="Imagem 13" descr="1-logo_geopontal20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5872" y="503628"/>
            <a:ext cx="19017258" cy="4758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116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  TÍTULO DO TRABALHO   Nome e Sobrenome do autor1, Nome e Sobrenome do autor2 1Titulação, Instituição, Cidade, Estado, email 2Titulação, Instituição, Cidade, Estado, email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VANISA</dc:creator>
  <cp:lastModifiedBy>usuário</cp:lastModifiedBy>
  <cp:revision>346</cp:revision>
  <dcterms:created xsi:type="dcterms:W3CDTF">2011-02-01T16:00:34Z</dcterms:created>
  <dcterms:modified xsi:type="dcterms:W3CDTF">2016-09-04T19:27:13Z</dcterms:modified>
</cp:coreProperties>
</file>