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inzel" charset="1" panose="00000500000000000000"/>
      <p:regular r:id="rId10"/>
    </p:embeddedFont>
    <p:embeddedFont>
      <p:font typeface="Cinzel Bold" charset="1" panose="00000800000000000000"/>
      <p:regular r:id="rId11"/>
    </p:embeddedFont>
    <p:embeddedFont>
      <p:font typeface="Quicksand" charset="1" panose="00000600000000000000"/>
      <p:regular r:id="rId12"/>
    </p:embeddedFont>
    <p:embeddedFont>
      <p:font typeface="Quicksand Bol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C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46244" y="-9484446"/>
            <a:ext cx="22234590" cy="11117295"/>
          </a:xfrm>
          <a:custGeom>
            <a:avLst/>
            <a:gdLst/>
            <a:ahLst/>
            <a:cxnLst/>
            <a:rect r="r" b="b" t="t" l="l"/>
            <a:pathLst>
              <a:path h="11117295" w="22234590">
                <a:moveTo>
                  <a:pt x="0" y="0"/>
                </a:moveTo>
                <a:lnTo>
                  <a:pt x="22234590" y="0"/>
                </a:lnTo>
                <a:lnTo>
                  <a:pt x="22234590" y="11117295"/>
                </a:lnTo>
                <a:lnTo>
                  <a:pt x="0" y="111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95883" y="8862786"/>
            <a:ext cx="1922989" cy="999954"/>
          </a:xfrm>
          <a:custGeom>
            <a:avLst/>
            <a:gdLst/>
            <a:ahLst/>
            <a:cxnLst/>
            <a:rect r="r" b="b" t="t" l="l"/>
            <a:pathLst>
              <a:path h="999954" w="1922989">
                <a:moveTo>
                  <a:pt x="0" y="0"/>
                </a:moveTo>
                <a:lnTo>
                  <a:pt x="1922989" y="0"/>
                </a:lnTo>
                <a:lnTo>
                  <a:pt x="1922989" y="999955"/>
                </a:lnTo>
                <a:lnTo>
                  <a:pt x="0" y="999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78895" y="8653859"/>
            <a:ext cx="942529" cy="942529"/>
          </a:xfrm>
          <a:custGeom>
            <a:avLst/>
            <a:gdLst/>
            <a:ahLst/>
            <a:cxnLst/>
            <a:rect r="r" b="b" t="t" l="l"/>
            <a:pathLst>
              <a:path h="942529" w="942529">
                <a:moveTo>
                  <a:pt x="0" y="0"/>
                </a:moveTo>
                <a:lnTo>
                  <a:pt x="942529" y="0"/>
                </a:lnTo>
                <a:lnTo>
                  <a:pt x="942529" y="942529"/>
                </a:lnTo>
                <a:lnTo>
                  <a:pt x="0" y="9425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05084" y="733674"/>
            <a:ext cx="1708432" cy="1798349"/>
          </a:xfrm>
          <a:custGeom>
            <a:avLst/>
            <a:gdLst/>
            <a:ahLst/>
            <a:cxnLst/>
            <a:rect r="r" b="b" t="t" l="l"/>
            <a:pathLst>
              <a:path h="1798349" w="1708432">
                <a:moveTo>
                  <a:pt x="0" y="0"/>
                </a:moveTo>
                <a:lnTo>
                  <a:pt x="1708432" y="0"/>
                </a:lnTo>
                <a:lnTo>
                  <a:pt x="1708432" y="1798350"/>
                </a:lnTo>
                <a:lnTo>
                  <a:pt x="0" y="1798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99297" y="6110736"/>
            <a:ext cx="3242463" cy="3252027"/>
          </a:xfrm>
          <a:custGeom>
            <a:avLst/>
            <a:gdLst/>
            <a:ahLst/>
            <a:cxnLst/>
            <a:rect r="r" b="b" t="t" l="l"/>
            <a:pathLst>
              <a:path h="3252027" w="3242463">
                <a:moveTo>
                  <a:pt x="0" y="0"/>
                </a:moveTo>
                <a:lnTo>
                  <a:pt x="3242462" y="0"/>
                </a:lnTo>
                <a:lnTo>
                  <a:pt x="3242462" y="3252028"/>
                </a:lnTo>
                <a:lnTo>
                  <a:pt x="0" y="325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514915" y="2756743"/>
            <a:ext cx="3242463" cy="3252027"/>
          </a:xfrm>
          <a:custGeom>
            <a:avLst/>
            <a:gdLst/>
            <a:ahLst/>
            <a:cxnLst/>
            <a:rect r="r" b="b" t="t" l="l"/>
            <a:pathLst>
              <a:path h="3252027" w="3242463">
                <a:moveTo>
                  <a:pt x="0" y="0"/>
                </a:moveTo>
                <a:lnTo>
                  <a:pt x="3242462" y="0"/>
                </a:lnTo>
                <a:lnTo>
                  <a:pt x="3242462" y="3252028"/>
                </a:lnTo>
                <a:lnTo>
                  <a:pt x="0" y="325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2663" y="8357454"/>
            <a:ext cx="1505287" cy="1505287"/>
          </a:xfrm>
          <a:custGeom>
            <a:avLst/>
            <a:gdLst/>
            <a:ahLst/>
            <a:cxnLst/>
            <a:rect r="r" b="b" t="t" l="l"/>
            <a:pathLst>
              <a:path h="1505287" w="1505287">
                <a:moveTo>
                  <a:pt x="0" y="0"/>
                </a:moveTo>
                <a:lnTo>
                  <a:pt x="1505287" y="0"/>
                </a:lnTo>
                <a:lnTo>
                  <a:pt x="1505287" y="1505287"/>
                </a:lnTo>
                <a:lnTo>
                  <a:pt x="0" y="15052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06018" y="302794"/>
            <a:ext cx="11075963" cy="101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 spc="370">
                <a:solidFill>
                  <a:srgbClr val="EBDCB7"/>
                </a:solidFill>
                <a:latin typeface="Cinzel Bold"/>
              </a:rPr>
              <a:t>V SIMPÓSIO REGIONAL SOBRE CONSERVAÇÃO DA BIODIVERSIDADE DO CERRADO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21575" y="1784266"/>
            <a:ext cx="4044851" cy="180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F87808"/>
                </a:solidFill>
                <a:latin typeface="Cinzel Bold"/>
              </a:rPr>
              <a:t>Título </a:t>
            </a:r>
          </a:p>
          <a:p>
            <a:pPr algn="ctr">
              <a:lnSpc>
                <a:spcPts val="1422"/>
              </a:lnSpc>
            </a:pPr>
            <a:r>
              <a:rPr lang="en-US" sz="2844">
                <a:solidFill>
                  <a:srgbClr val="F87808"/>
                </a:solidFill>
                <a:latin typeface="Cinzel Bold"/>
              </a:rPr>
              <a:t>(cinzel 82)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668515" y="3540112"/>
            <a:ext cx="2950971" cy="84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371">
                <a:solidFill>
                  <a:srgbClr val="5D2712"/>
                </a:solidFill>
                <a:latin typeface="Cinzel Bold"/>
              </a:rPr>
              <a:t>SUBTÍTULO </a:t>
            </a:r>
          </a:p>
          <a:p>
            <a:pPr algn="ctr">
              <a:lnSpc>
                <a:spcPts val="2660"/>
              </a:lnSpc>
            </a:pPr>
            <a:r>
              <a:rPr lang="en-US" sz="1900" spc="235">
                <a:solidFill>
                  <a:srgbClr val="5D2712"/>
                </a:solidFill>
                <a:latin typeface="Cinzel Bold"/>
              </a:rPr>
              <a:t>(CINZEL 30)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2663" y="3029716"/>
            <a:ext cx="4216633" cy="277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(QUICKSAND 32)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43518" y="6063111"/>
            <a:ext cx="4645816" cy="277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TEXTO</a:t>
            </a:r>
          </a:p>
          <a:p>
            <a:pPr algn="ctr">
              <a:lnSpc>
                <a:spcPts val="4480"/>
              </a:lnSpc>
            </a:pPr>
            <a:r>
              <a:rPr lang="en-US" sz="3200" spc="396">
                <a:solidFill>
                  <a:srgbClr val="000000"/>
                </a:solidFill>
                <a:latin typeface="Quicksand Bold"/>
              </a:rPr>
              <a:t>(QUICKSAND 32)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101072" y="117984"/>
            <a:ext cx="1431457" cy="1436671"/>
          </a:xfrm>
          <a:custGeom>
            <a:avLst/>
            <a:gdLst/>
            <a:ahLst/>
            <a:cxnLst/>
            <a:rect r="r" b="b" t="t" l="l"/>
            <a:pathLst>
              <a:path h="1436671" w="1431457">
                <a:moveTo>
                  <a:pt x="0" y="0"/>
                </a:moveTo>
                <a:lnTo>
                  <a:pt x="1431457" y="0"/>
                </a:lnTo>
                <a:lnTo>
                  <a:pt x="1431457" y="1436671"/>
                </a:lnTo>
                <a:lnTo>
                  <a:pt x="0" y="14366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251" t="-15403" r="-13741" b="-13121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C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46244" y="-9484446"/>
            <a:ext cx="22234590" cy="11117295"/>
          </a:xfrm>
          <a:custGeom>
            <a:avLst/>
            <a:gdLst/>
            <a:ahLst/>
            <a:cxnLst/>
            <a:rect r="r" b="b" t="t" l="l"/>
            <a:pathLst>
              <a:path h="11117295" w="22234590">
                <a:moveTo>
                  <a:pt x="0" y="0"/>
                </a:moveTo>
                <a:lnTo>
                  <a:pt x="22234590" y="0"/>
                </a:lnTo>
                <a:lnTo>
                  <a:pt x="22234590" y="11117295"/>
                </a:lnTo>
                <a:lnTo>
                  <a:pt x="0" y="111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95883" y="8862786"/>
            <a:ext cx="1922989" cy="999954"/>
          </a:xfrm>
          <a:custGeom>
            <a:avLst/>
            <a:gdLst/>
            <a:ahLst/>
            <a:cxnLst/>
            <a:rect r="r" b="b" t="t" l="l"/>
            <a:pathLst>
              <a:path h="999954" w="1922989">
                <a:moveTo>
                  <a:pt x="0" y="0"/>
                </a:moveTo>
                <a:lnTo>
                  <a:pt x="1922989" y="0"/>
                </a:lnTo>
                <a:lnTo>
                  <a:pt x="1922989" y="999955"/>
                </a:lnTo>
                <a:lnTo>
                  <a:pt x="0" y="999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78895" y="8653859"/>
            <a:ext cx="942529" cy="942529"/>
          </a:xfrm>
          <a:custGeom>
            <a:avLst/>
            <a:gdLst/>
            <a:ahLst/>
            <a:cxnLst/>
            <a:rect r="r" b="b" t="t" l="l"/>
            <a:pathLst>
              <a:path h="942529" w="942529">
                <a:moveTo>
                  <a:pt x="0" y="0"/>
                </a:moveTo>
                <a:lnTo>
                  <a:pt x="942529" y="0"/>
                </a:lnTo>
                <a:lnTo>
                  <a:pt x="942529" y="942529"/>
                </a:lnTo>
                <a:lnTo>
                  <a:pt x="0" y="9425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6018" y="302794"/>
            <a:ext cx="11075963" cy="101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 spc="370">
                <a:solidFill>
                  <a:srgbClr val="EBDCB7"/>
                </a:solidFill>
                <a:latin typeface="Cinzel Bold"/>
              </a:rPr>
              <a:t>V SIMPÓSIO REGIONAL SOBRE CONSERVAÇÃO DA BIODIVERSIDADE DO CERRADO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405084" y="733674"/>
            <a:ext cx="1708432" cy="1798349"/>
          </a:xfrm>
          <a:custGeom>
            <a:avLst/>
            <a:gdLst/>
            <a:ahLst/>
            <a:cxnLst/>
            <a:rect r="r" b="b" t="t" l="l"/>
            <a:pathLst>
              <a:path h="1798349" w="1708432">
                <a:moveTo>
                  <a:pt x="0" y="0"/>
                </a:moveTo>
                <a:lnTo>
                  <a:pt x="1708432" y="0"/>
                </a:lnTo>
                <a:lnTo>
                  <a:pt x="1708432" y="1798350"/>
                </a:lnTo>
                <a:lnTo>
                  <a:pt x="0" y="1798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2663" y="8357454"/>
            <a:ext cx="1505287" cy="1505287"/>
          </a:xfrm>
          <a:custGeom>
            <a:avLst/>
            <a:gdLst/>
            <a:ahLst/>
            <a:cxnLst/>
            <a:rect r="r" b="b" t="t" l="l"/>
            <a:pathLst>
              <a:path h="1505287" w="1505287">
                <a:moveTo>
                  <a:pt x="0" y="0"/>
                </a:moveTo>
                <a:lnTo>
                  <a:pt x="1505287" y="0"/>
                </a:lnTo>
                <a:lnTo>
                  <a:pt x="1505287" y="1505287"/>
                </a:lnTo>
                <a:lnTo>
                  <a:pt x="0" y="150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98361" y="117984"/>
            <a:ext cx="1431457" cy="1436671"/>
          </a:xfrm>
          <a:custGeom>
            <a:avLst/>
            <a:gdLst/>
            <a:ahLst/>
            <a:cxnLst/>
            <a:rect r="r" b="b" t="t" l="l"/>
            <a:pathLst>
              <a:path h="1436671" w="1431457">
                <a:moveTo>
                  <a:pt x="0" y="0"/>
                </a:moveTo>
                <a:lnTo>
                  <a:pt x="1431457" y="0"/>
                </a:lnTo>
                <a:lnTo>
                  <a:pt x="1431457" y="1436671"/>
                </a:lnTo>
                <a:lnTo>
                  <a:pt x="0" y="14366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251" t="-15403" r="-13741" b="-1312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DAFlKUUhHP0</dc:identifier>
  <dcterms:modified xsi:type="dcterms:W3CDTF">2011-08-01T06:04:30Z</dcterms:modified>
  <cp:revision>1</cp:revision>
  <dc:title>Modelo de apresentação de trabalho</dc:title>
</cp:coreProperties>
</file>