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9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 b="1">
                <a:latin typeface="Trebuchet MS" panose="020B0603020202020204" pitchFamily="34" charset="0"/>
              </a:defRPr>
            </a:lvl1pPr>
          </a:lstStyle>
          <a:p>
            <a:r>
              <a:rPr lang="pt-BR" dirty="0"/>
              <a:t>SEMINÁRIO INTERNACIONAL – </a:t>
            </a:r>
            <a:br>
              <a:rPr lang="pt-BR" dirty="0"/>
            </a:br>
            <a:r>
              <a:rPr lang="pt-BR" dirty="0"/>
              <a:t>EDUCAÇÃO BILÍNGUE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Alfabetização e Educação de surdocegos</a:t>
            </a:r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8A2520DD-FFE6-5815-DBCD-3A560E4E71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5" r="18537"/>
          <a:stretch>
            <a:fillRect/>
          </a:stretch>
        </p:blipFill>
        <p:spPr>
          <a:xfrm>
            <a:off x="67979" y="5734370"/>
            <a:ext cx="1095940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28FCC9C0-0462-5652-8B4A-60D83F173B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8" r="8270"/>
          <a:stretch>
            <a:fillRect/>
          </a:stretch>
        </p:blipFill>
        <p:spPr>
          <a:xfrm>
            <a:off x="1459145" y="5734370"/>
            <a:ext cx="1251086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36" name="Picture 12" descr="Repositório Institucional - Universidade Federal de Uberlândia: Instituto  de Letras e Linguísticas (ILEEL)">
            <a:extLst>
              <a:ext uri="{FF2B5EF4-FFF2-40B4-BE49-F238E27FC236}">
                <a16:creationId xmlns:a16="http://schemas.microsoft.com/office/drawing/2014/main" id="{C660323F-C687-30C9-0FC7-11FE995281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2" t="8667" r="10566" b="9394"/>
          <a:stretch>
            <a:fillRect/>
          </a:stretch>
        </p:blipFill>
        <p:spPr bwMode="auto">
          <a:xfrm>
            <a:off x="4361024" y="5734370"/>
            <a:ext cx="1508166" cy="1080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A6562135-C7D8-B2A4-9932-1B03768D66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216243" y="5734370"/>
            <a:ext cx="5907778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074" name="Picture 2" descr="Universidade Federal de Uberlândia">
            <a:extLst>
              <a:ext uri="{FF2B5EF4-FFF2-40B4-BE49-F238E27FC236}">
                <a16:creationId xmlns:a16="http://schemas.microsoft.com/office/drawing/2014/main" id="{09887133-34AC-6CEA-B794-28317EBD933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8" r="4854"/>
          <a:stretch>
            <a:fillRect/>
          </a:stretch>
        </p:blipFill>
        <p:spPr bwMode="auto">
          <a:xfrm>
            <a:off x="3057284" y="5734370"/>
            <a:ext cx="989904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5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latin typeface="Trebuchet MS" panose="020B0603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1846" y="1825625"/>
            <a:ext cx="10075178" cy="4365450"/>
          </a:xfrm>
        </p:spPr>
        <p:txBody>
          <a:bodyPr vert="eaVert">
            <a:normAutofit/>
          </a:bodyPr>
          <a:lstStyle>
            <a:lvl1pPr algn="just">
              <a:defRPr sz="3200">
                <a:latin typeface="Trebuchet MS" panose="020B0603020202020204" pitchFamily="34" charset="0"/>
              </a:defRPr>
            </a:lvl1pPr>
            <a:lvl2pPr algn="just">
              <a:defRPr sz="3200">
                <a:latin typeface="Trebuchet MS" panose="020B0603020202020204" pitchFamily="34" charset="0"/>
              </a:defRPr>
            </a:lvl2pPr>
            <a:lvl3pPr algn="just">
              <a:defRPr sz="3200">
                <a:latin typeface="Trebuchet MS" panose="020B0603020202020204" pitchFamily="34" charset="0"/>
              </a:defRPr>
            </a:lvl3pPr>
            <a:lvl4pPr algn="just">
              <a:defRPr sz="3200">
                <a:latin typeface="Trebuchet MS" panose="020B0603020202020204" pitchFamily="34" charset="0"/>
              </a:defRPr>
            </a:lvl4pPr>
            <a:lvl5pPr algn="just"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0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89755" y="365124"/>
            <a:ext cx="2375992" cy="5960175"/>
          </a:xfrm>
        </p:spPr>
        <p:txBody>
          <a:bodyPr vert="eaVert">
            <a:normAutofit/>
          </a:bodyPr>
          <a:lstStyle>
            <a:lvl1pPr algn="ctr">
              <a:defRPr sz="4000">
                <a:latin typeface="Trebuchet MS" panose="020B0603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0235" y="365124"/>
            <a:ext cx="7401600" cy="5960175"/>
          </a:xfrm>
        </p:spPr>
        <p:txBody>
          <a:bodyPr vert="eaVert">
            <a:normAutofit/>
          </a:bodyPr>
          <a:lstStyle>
            <a:lvl1pPr algn="just">
              <a:defRPr sz="3200">
                <a:latin typeface="Trebuchet MS" panose="020B0603020202020204" pitchFamily="34" charset="0"/>
              </a:defRPr>
            </a:lvl1pPr>
            <a:lvl2pPr algn="just">
              <a:defRPr sz="3200">
                <a:latin typeface="Trebuchet MS" panose="020B0603020202020204" pitchFamily="34" charset="0"/>
              </a:defRPr>
            </a:lvl2pPr>
            <a:lvl3pPr algn="just">
              <a:defRPr sz="3200">
                <a:latin typeface="Trebuchet MS" panose="020B0603020202020204" pitchFamily="34" charset="0"/>
              </a:defRPr>
            </a:lvl3pPr>
            <a:lvl4pPr algn="just">
              <a:defRPr sz="3200">
                <a:latin typeface="Trebuchet MS" panose="020B0603020202020204" pitchFamily="34" charset="0"/>
              </a:defRPr>
            </a:lvl4pPr>
            <a:lvl5pPr algn="just"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7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37" y="365125"/>
            <a:ext cx="11240654" cy="1325563"/>
          </a:xfrm>
        </p:spPr>
        <p:txBody>
          <a:bodyPr>
            <a:normAutofit/>
          </a:bodyPr>
          <a:lstStyle>
            <a:lvl1pPr algn="ctr">
              <a:defRPr sz="4000" b="1">
                <a:latin typeface="Trebuchet MS" panose="020B0603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308" y="1834862"/>
            <a:ext cx="10003661" cy="4398158"/>
          </a:xfrm>
        </p:spPr>
        <p:txBody>
          <a:bodyPr>
            <a:normAutofit/>
          </a:bodyPr>
          <a:lstStyle>
            <a:lvl1pPr algn="just">
              <a:defRPr sz="3200" b="0">
                <a:latin typeface="Trebuchet MS" panose="020B0603020202020204" pitchFamily="34" charset="0"/>
              </a:defRPr>
            </a:lvl1pPr>
            <a:lvl2pPr algn="just">
              <a:defRPr sz="3200" b="0">
                <a:latin typeface="Trebuchet MS" panose="020B0603020202020204" pitchFamily="34" charset="0"/>
              </a:defRPr>
            </a:lvl2pPr>
            <a:lvl3pPr algn="just">
              <a:defRPr sz="3200" b="0">
                <a:latin typeface="Trebuchet MS" panose="020B0603020202020204" pitchFamily="34" charset="0"/>
              </a:defRPr>
            </a:lvl3pPr>
            <a:lvl4pPr algn="just">
              <a:defRPr sz="3200" b="0">
                <a:latin typeface="Trebuchet MS" panose="020B0603020202020204" pitchFamily="34" charset="0"/>
              </a:defRPr>
            </a:lvl4pPr>
            <a:lvl5pPr algn="just">
              <a:defRPr sz="3200" b="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8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1298287"/>
            <a:ext cx="10515600" cy="1140803"/>
          </a:xfrm>
        </p:spPr>
        <p:txBody>
          <a:bodyPr anchor="b">
            <a:normAutofit/>
          </a:bodyPr>
          <a:lstStyle>
            <a:lvl1pPr algn="ctr">
              <a:defRPr sz="4000" b="1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753892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rgbClr val="FFFF00"/>
                </a:solidFill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347033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000" b="1"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1846" y="1825625"/>
            <a:ext cx="4791511" cy="4407395"/>
          </a:xfrm>
        </p:spPr>
        <p:txBody>
          <a:bodyPr/>
          <a:lstStyle>
            <a:lvl1pPr>
              <a:defRPr sz="3200">
                <a:latin typeface="Trebuchet MS" panose="020B0603020202020204" pitchFamily="34" charset="0"/>
              </a:defRPr>
            </a:lvl1pPr>
            <a:lvl2pPr>
              <a:defRPr sz="3200">
                <a:latin typeface="Trebuchet MS" panose="020B0603020202020204" pitchFamily="34" charset="0"/>
              </a:defRPr>
            </a:lvl2pPr>
            <a:lvl3pPr>
              <a:defRPr sz="3200">
                <a:latin typeface="Trebuchet MS" panose="020B0603020202020204" pitchFamily="34" charset="0"/>
              </a:defRPr>
            </a:lvl3pPr>
            <a:lvl4pPr>
              <a:defRPr sz="3200">
                <a:latin typeface="Trebuchet MS" panose="020B0603020202020204" pitchFamily="34" charset="0"/>
              </a:defRPr>
            </a:lvl4pPr>
            <a:lvl5pPr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846" y="1825625"/>
            <a:ext cx="4791511" cy="4407395"/>
          </a:xfrm>
        </p:spPr>
        <p:txBody>
          <a:bodyPr/>
          <a:lstStyle>
            <a:lvl1pPr>
              <a:defRPr sz="3200">
                <a:latin typeface="Trebuchet MS" panose="020B0603020202020204" pitchFamily="34" charset="0"/>
              </a:defRPr>
            </a:lvl1pPr>
            <a:lvl2pPr>
              <a:defRPr sz="3200">
                <a:latin typeface="Trebuchet MS" panose="020B0603020202020204" pitchFamily="34" charset="0"/>
              </a:defRPr>
            </a:lvl2pPr>
            <a:lvl3pPr>
              <a:defRPr sz="3200">
                <a:latin typeface="Trebuchet MS" panose="020B0603020202020204" pitchFamily="34" charset="0"/>
              </a:defRPr>
            </a:lvl3pPr>
            <a:lvl4pPr>
              <a:defRPr sz="3200">
                <a:latin typeface="Trebuchet MS" panose="020B0603020202020204" pitchFamily="34" charset="0"/>
              </a:defRPr>
            </a:lvl4pPr>
            <a:lvl5pPr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87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sz="4000">
                <a:latin typeface="Trebuchet MS" panose="020B0603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 algn="just">
              <a:buNone/>
              <a:defRPr sz="3200" b="1"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8623" y="2505074"/>
            <a:ext cx="4751893" cy="3795058"/>
          </a:xfrm>
        </p:spPr>
        <p:txBody>
          <a:bodyPr>
            <a:normAutofit/>
          </a:bodyPr>
          <a:lstStyle>
            <a:lvl1pPr algn="just">
              <a:defRPr sz="3200">
                <a:latin typeface="Trebuchet MS" panose="020B0603020202020204" pitchFamily="34" charset="0"/>
              </a:defRPr>
            </a:lvl1pPr>
            <a:lvl2pPr algn="just">
              <a:defRPr sz="3200">
                <a:latin typeface="Trebuchet MS" panose="020B0603020202020204" pitchFamily="34" charset="0"/>
              </a:defRPr>
            </a:lvl2pPr>
            <a:lvl3pPr algn="just">
              <a:defRPr sz="3200">
                <a:latin typeface="Trebuchet MS" panose="020B0603020202020204" pitchFamily="34" charset="0"/>
              </a:defRPr>
            </a:lvl3pPr>
            <a:lvl4pPr algn="just">
              <a:defRPr sz="3200">
                <a:latin typeface="Trebuchet MS" panose="020B0603020202020204" pitchFamily="34" charset="0"/>
              </a:defRPr>
            </a:lvl4pPr>
            <a:lvl5pPr algn="just"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 algn="just">
              <a:buNone/>
              <a:defRPr sz="3200" b="1">
                <a:latin typeface="Trebuchet MS" panose="020B0603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82063" y="2505074"/>
            <a:ext cx="4775296" cy="3795058"/>
          </a:xfrm>
        </p:spPr>
        <p:txBody>
          <a:bodyPr>
            <a:normAutofit/>
          </a:bodyPr>
          <a:lstStyle>
            <a:lvl1pPr algn="just">
              <a:defRPr sz="3200">
                <a:latin typeface="Trebuchet MS" panose="020B0603020202020204" pitchFamily="34" charset="0"/>
              </a:defRPr>
            </a:lvl1pPr>
            <a:lvl2pPr algn="just">
              <a:defRPr sz="3200">
                <a:latin typeface="Trebuchet MS" panose="020B0603020202020204" pitchFamily="34" charset="0"/>
              </a:defRPr>
            </a:lvl2pPr>
            <a:lvl3pPr algn="just">
              <a:defRPr sz="3200">
                <a:latin typeface="Trebuchet MS" panose="020B0603020202020204" pitchFamily="34" charset="0"/>
              </a:defRPr>
            </a:lvl3pPr>
            <a:lvl4pPr algn="just">
              <a:defRPr sz="3200">
                <a:latin typeface="Trebuchet MS" panose="020B0603020202020204" pitchFamily="34" charset="0"/>
              </a:defRPr>
            </a:lvl4pPr>
            <a:lvl5pPr algn="just">
              <a:defRPr sz="3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37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4000" b="1">
                <a:latin typeface="Trebuchet MS" panose="020B0603020202020204" pitchFamily="34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41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7610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4650" y="987425"/>
            <a:ext cx="5681097" cy="5321096"/>
          </a:xfrm>
        </p:spPr>
        <p:txBody>
          <a:bodyPr>
            <a:normAutofit/>
          </a:bodyPr>
          <a:lstStyle>
            <a:lvl1pPr>
              <a:defRPr sz="3200">
                <a:latin typeface="Trebuchet MS" panose="020B0603020202020204" pitchFamily="34" charset="0"/>
              </a:defRPr>
            </a:lvl1pPr>
            <a:lvl2pPr>
              <a:defRPr sz="3200">
                <a:latin typeface="Trebuchet MS" panose="020B0603020202020204" pitchFamily="34" charset="0"/>
              </a:defRPr>
            </a:lvl2pPr>
            <a:lvl3pPr>
              <a:defRPr sz="3200">
                <a:latin typeface="Trebuchet MS" panose="020B0603020202020204" pitchFamily="34" charset="0"/>
              </a:defRPr>
            </a:lvl3pPr>
            <a:lvl4pPr>
              <a:defRPr sz="3200">
                <a:latin typeface="Trebuchet MS" panose="020B0603020202020204" pitchFamily="34" charset="0"/>
              </a:defRPr>
            </a:lvl4pPr>
            <a:lvl5pPr>
              <a:defRPr sz="3200">
                <a:latin typeface="Trebuchet MS" panose="020B0603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1846" y="2057400"/>
            <a:ext cx="3619361" cy="4161548"/>
          </a:xfrm>
        </p:spPr>
        <p:txBody>
          <a:bodyPr/>
          <a:lstStyle>
            <a:lvl1pPr marL="0" indent="0">
              <a:buNone/>
              <a:defRPr sz="32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72231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algn="just">
              <a:defRPr sz="3200">
                <a:latin typeface="Trebuchet MS" panose="020B0603020202020204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7" y="987425"/>
            <a:ext cx="6160154" cy="4864113"/>
          </a:xfrm>
        </p:spPr>
        <p:txBody>
          <a:bodyPr anchor="t">
            <a:normAutofit/>
          </a:bodyPr>
          <a:lstStyle>
            <a:lvl1pPr marL="0" indent="0" algn="just">
              <a:buNone/>
              <a:defRPr sz="3200">
                <a:latin typeface="Trebuchet MS" panose="020B0603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7013" y="2057400"/>
            <a:ext cx="3188708" cy="4209176"/>
          </a:xfrm>
        </p:spPr>
        <p:txBody>
          <a:bodyPr/>
          <a:lstStyle>
            <a:lvl1pPr marL="0" indent="0" algn="just">
              <a:buNone/>
              <a:defRPr sz="3200">
                <a:latin typeface="Trebuchet MS" panose="020B06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4158825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54341"/>
            <a:ext cx="10403048" cy="1036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403048" cy="4239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F47A955-7687-9CA1-006C-AE79062AFD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5" r="18537"/>
          <a:stretch>
            <a:fillRect/>
          </a:stretch>
        </p:blipFill>
        <p:spPr>
          <a:xfrm>
            <a:off x="118202" y="5718900"/>
            <a:ext cx="1095940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9853E68-D928-66D4-FB9B-18D7CA469EDF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6543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FFFF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pt-BR" sz="2000" b="1" u="sng" kern="1200" dirty="0">
                <a:solidFill>
                  <a:srgbClr val="FFFF00"/>
                </a:solidFill>
                <a:effectLst/>
                <a:latin typeface="Trebuchet MS" panose="020B0603020202020204" pitchFamily="34" charset="0"/>
                <a:ea typeface="+mj-ea"/>
                <a:cs typeface="+mj-cs"/>
              </a:rPr>
              <a:t>SEMINÁRIO INTERNACIONAL – EDUCAÇÃO BILÍNGUE: Alfabetização e Educação de surdocegos</a:t>
            </a:r>
          </a:p>
        </p:txBody>
      </p:sp>
      <p:pic>
        <p:nvPicPr>
          <p:cNvPr id="9" name="Picture 2" descr="Universidade Federal de Uberlândia">
            <a:extLst>
              <a:ext uri="{FF2B5EF4-FFF2-40B4-BE49-F238E27FC236}">
                <a16:creationId xmlns:a16="http://schemas.microsoft.com/office/drawing/2014/main" id="{1409AF86-FC19-80D5-490E-2B81118372B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8" r="4854"/>
          <a:stretch>
            <a:fillRect/>
          </a:stretch>
        </p:blipFill>
        <p:spPr bwMode="auto">
          <a:xfrm>
            <a:off x="11135949" y="5718900"/>
            <a:ext cx="989904" cy="108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8420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FFFF00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FFFF00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rgbClr val="FFFF00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rgbClr val="FFFF00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rgbClr val="FFFF00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just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rgbClr val="FFFF00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F2BCB-8815-1A4B-FE24-4E301A28B4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CLIQUE AQUI PARA ADICIONAR O 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74BC32-11D0-6740-A3EB-157133DDC8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  <a:p>
            <a:r>
              <a:rPr lang="pt-BR"/>
              <a:t>Clique </a:t>
            </a:r>
            <a:r>
              <a:rPr lang="pt-BR" dirty="0"/>
              <a:t>aqui para adicionar os (as) autores (as) e a fonte de fomento, </a:t>
            </a:r>
            <a:r>
              <a:rPr lang="pt-BR"/>
              <a:t>se houver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395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0E26F-8DE5-7E33-7127-C98D17B54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26162B-AF28-28D0-D2C6-11A296822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1851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52390-311F-4ED6-A0C6-5C4EBEB58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AA1881E-FD59-B093-489A-8653F6086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101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B3BAA-B1A8-89E6-6676-E91914C73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96828B-7811-3554-DFA0-038BA4A1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857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26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Arial</vt:lpstr>
      <vt:lpstr>Trebuchet MS</vt:lpstr>
      <vt:lpstr>Office Theme</vt:lpstr>
      <vt:lpstr>CLIQUE AQUI PARA ADICIONAR O TÍTULO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José Carlos de Oliveira</dc:creator>
  <cp:lastModifiedBy>José Carlos de Oliveira</cp:lastModifiedBy>
  <cp:revision>6</cp:revision>
  <dcterms:created xsi:type="dcterms:W3CDTF">2025-11-20T01:58:40Z</dcterms:created>
  <dcterms:modified xsi:type="dcterms:W3CDTF">2025-11-22T00:39:28Z</dcterms:modified>
</cp:coreProperties>
</file>