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Montserrat Black" panose="00000A00000000000000" pitchFamily="2" charset="0"/>
      <p:bold r:id="rId5"/>
      <p:boldItalic r:id="rId6"/>
    </p:embeddedFont>
    <p:embeddedFont>
      <p:font typeface="Montserrat Medium" panose="00000600000000000000" pitchFamily="2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cb63afda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cb63afda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76950" y="1882900"/>
            <a:ext cx="65901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2E309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[INSIRA O TÍTULO]</a:t>
            </a:r>
            <a:endParaRPr sz="2000">
              <a:solidFill>
                <a:srgbClr val="2E309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459950" y="3152800"/>
            <a:ext cx="65901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i="1">
                <a:solidFill>
                  <a:srgbClr val="2E309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[AUTOR(A)]</a:t>
            </a:r>
            <a:endParaRPr sz="1500" i="1">
              <a:solidFill>
                <a:srgbClr val="2E309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549800" y="765400"/>
            <a:ext cx="82065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2E309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[INSIRA O TÍTULO]</a:t>
            </a:r>
            <a:endParaRPr sz="1800">
              <a:solidFill>
                <a:srgbClr val="2E309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49800" y="1393075"/>
            <a:ext cx="65901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E309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[INSIRA TEXTOS E IMAGENS]</a:t>
            </a:r>
            <a:endParaRPr sz="1000">
              <a:solidFill>
                <a:srgbClr val="2E309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Apresentação na tela (16:9)</PresentationFormat>
  <Paragraphs>4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Montserrat Black</vt:lpstr>
      <vt:lpstr>Arial</vt:lpstr>
      <vt:lpstr>Montserrat Medium</vt:lpstr>
      <vt:lpstr>Simple Light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DRI</dc:creator>
  <cp:lastModifiedBy>Valeska Souza</cp:lastModifiedBy>
  <cp:revision>1</cp:revision>
  <dcterms:modified xsi:type="dcterms:W3CDTF">2023-09-08T14:09:47Z</dcterms:modified>
</cp:coreProperties>
</file>