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C1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968" y="-96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E9124EE-4FE7-4EC3-93CC-701DE403CEBD}" type="slidenum">
              <a:rPr lang="pt-BR" sz="1400" b="0" strike="noStrike" spc="-1">
                <a:latin typeface="Times New Roman"/>
              </a:rPr>
              <a:pPr algn="r"/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>
              <a:lnSpc>
                <a:spcPct val="100000"/>
              </a:lnSpc>
            </a:pPr>
            <a:r>
              <a:rPr lang="pt-BR" sz="1100" b="0" strike="noStrike" spc="-1">
                <a:solidFill>
                  <a:srgbClr val="000000"/>
                </a:solidFill>
                <a:latin typeface="Arial"/>
                <a:ea typeface="Arial"/>
              </a:rPr>
              <a:t>É necessário fazer o download desse arquivo para poder editá-lo. </a:t>
            </a:r>
            <a:r>
              <a:t/>
            </a:r>
            <a:br/>
            <a:r>
              <a:rPr lang="pt-BR" sz="1100" b="0" strike="noStrike" spc="-1">
                <a:solidFill>
                  <a:srgbClr val="000000"/>
                </a:solidFill>
                <a:latin typeface="Arial"/>
                <a:ea typeface="Arial"/>
              </a:rPr>
              <a:t>Vá em: Arquivo &gt; Fazer download como &gt; Microsoft PowerPoint</a:t>
            </a:r>
            <a:endParaRPr lang="pt-BR" sz="11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19640" y="1723680"/>
            <a:ext cx="29158920" cy="33441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19640" y="1723680"/>
            <a:ext cx="29158920" cy="7214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0" y="7776000"/>
            <a:ext cx="32398920" cy="2015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0" y="8064000"/>
            <a:ext cx="1889640" cy="1439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092320" y="8064000"/>
            <a:ext cx="30306600" cy="1439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21599640" y="39360600"/>
            <a:ext cx="9449280" cy="2299680"/>
          </a:xfrm>
          <a:prstGeom prst="rect">
            <a:avLst/>
          </a:prstGeom>
        </p:spPr>
        <p:txBody>
          <a:bodyPr tIns="91440" bIns="91440"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2160000" y="39359520"/>
            <a:ext cx="19207800" cy="2299680"/>
          </a:xfrm>
          <a:prstGeom prst="rect">
            <a:avLst/>
          </a:prstGeom>
        </p:spPr>
        <p:txBody>
          <a:bodyPr tIns="91440" bIns="91440"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0" y="39360600"/>
            <a:ext cx="1889640" cy="239976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fld id="{B44216D3-38CE-43E7-A5F8-2E2655D33B35}" type="slidenum">
              <a:rPr lang="pt-BR" sz="6600" b="1" strike="noStrike" spc="-1">
                <a:solidFill>
                  <a:srgbClr val="775F55"/>
                </a:solidFill>
                <a:latin typeface="Questrial"/>
                <a:ea typeface="Questrial"/>
              </a:rPr>
              <a:pPr algn="ctr">
                <a:lnSpc>
                  <a:spcPct val="100000"/>
                </a:lnSpc>
              </a:pPr>
              <a:t>‹nº›</a:t>
            </a:fld>
            <a:endParaRPr lang="pt-BR" sz="6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100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16583040" y="31672440"/>
            <a:ext cx="14699520" cy="1256400"/>
          </a:xfrm>
          <a:prstGeom prst="rect">
            <a:avLst/>
          </a:prstGeom>
          <a:ln>
            <a:noFill/>
          </a:ln>
        </p:spPr>
      </p:pic>
      <p:pic>
        <p:nvPicPr>
          <p:cNvPr id="49" name="Google Shape;101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16615440" y="21129120"/>
            <a:ext cx="14699520" cy="1256400"/>
          </a:xfrm>
          <a:prstGeom prst="rect">
            <a:avLst/>
          </a:prstGeom>
          <a:ln>
            <a:noFill/>
          </a:ln>
        </p:spPr>
      </p:pic>
      <p:pic>
        <p:nvPicPr>
          <p:cNvPr id="50" name="Google Shape;102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976680" y="28497960"/>
            <a:ext cx="14699160" cy="2307960"/>
          </a:xfrm>
          <a:prstGeom prst="rect">
            <a:avLst/>
          </a:prstGeom>
          <a:ln>
            <a:noFill/>
          </a:ln>
        </p:spPr>
      </p:pic>
      <p:pic>
        <p:nvPicPr>
          <p:cNvPr id="51" name="Google Shape;103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992160" y="24296400"/>
            <a:ext cx="14699520" cy="1256400"/>
          </a:xfrm>
          <a:prstGeom prst="rect">
            <a:avLst/>
          </a:prstGeom>
          <a:ln>
            <a:noFill/>
          </a:ln>
        </p:spPr>
      </p:pic>
      <p:pic>
        <p:nvPicPr>
          <p:cNvPr id="52" name="Google Shape;104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992160" y="20038680"/>
            <a:ext cx="14699520" cy="1256400"/>
          </a:xfrm>
          <a:prstGeom prst="rect">
            <a:avLst/>
          </a:prstGeom>
          <a:ln>
            <a:noFill/>
          </a:ln>
        </p:spPr>
      </p:pic>
      <p:pic>
        <p:nvPicPr>
          <p:cNvPr id="53" name="Google Shape;105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992160" y="8525880"/>
            <a:ext cx="14699520" cy="1256400"/>
          </a:xfrm>
          <a:prstGeom prst="rect">
            <a:avLst/>
          </a:prstGeom>
          <a:ln>
            <a:noFill/>
          </a:ln>
        </p:spPr>
      </p:pic>
      <p:pic>
        <p:nvPicPr>
          <p:cNvPr id="54" name="Google Shape;106;p13"/>
          <p:cNvPicPr/>
          <p:nvPr/>
        </p:nvPicPr>
        <p:blipFill>
          <a:blip r:embed="rId3" cstate="print">
            <a:duotone>
              <a:prstClr val="black"/>
              <a:srgbClr val="53C187">
                <a:tint val="45000"/>
                <a:satMod val="400000"/>
              </a:srgbClr>
            </a:duotone>
          </a:blip>
          <a:stretch/>
        </p:blipFill>
        <p:spPr>
          <a:xfrm>
            <a:off x="0" y="-152280"/>
            <a:ext cx="32399288" cy="80301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</p:pic>
      <p:sp>
        <p:nvSpPr>
          <p:cNvPr id="55" name="CustomShape 1"/>
          <p:cNvSpPr/>
          <p:nvPr/>
        </p:nvSpPr>
        <p:spPr>
          <a:xfrm>
            <a:off x="-1036800" y="644319"/>
            <a:ext cx="34472520" cy="11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6900" b="1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TÍTULO DO TRABALHO</a:t>
            </a:r>
            <a:endParaRPr lang="pt-BR" sz="6900" b="0" strike="noStrike" spc="-1" dirty="0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4241880" y="2568960"/>
            <a:ext cx="24129720" cy="369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90000"/>
              </a:lnSpc>
            </a:pPr>
            <a:r>
              <a:rPr lang="pt-BR" sz="4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Autor 1*; Autor 2 ²; </a:t>
            </a:r>
            <a:endParaRPr lang="pt-BR" sz="4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1"/>
              </a:spcBef>
            </a:pPr>
            <a:r>
              <a:rPr lang="pt-BR" sz="48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Autor 3 ³; Autor 4 </a:t>
            </a:r>
            <a:r>
              <a:rPr lang="pt-BR" sz="45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⁴</a:t>
            </a:r>
            <a:r>
              <a:rPr lang="pt-BR" sz="4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Autor 5</a:t>
            </a:r>
            <a:r>
              <a:rPr lang="pt-BR" sz="47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  <a:r>
              <a:rPr lang="pt-BR" sz="4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Autor 6; </a:t>
            </a:r>
            <a:endParaRPr lang="pt-BR" sz="4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1"/>
              </a:spcBef>
            </a:pPr>
            <a:endParaRPr lang="pt-BR" sz="4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1"/>
              </a:spcBef>
            </a:pP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1 – Qualificação do Autor; 2 – Qualificação do Autor; 3 – Qualificação do Autor; 4  – Qualificação do Autor; 5 – Qualificação do Autor; 6 – Qualificação do Autor</a:t>
            </a:r>
            <a:endParaRPr lang="pt-BR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1"/>
              </a:spcBef>
            </a:pPr>
            <a:r>
              <a:rPr lang="pt-BR" sz="36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* - Apresentador(a) do Pôster.</a:t>
            </a:r>
            <a:endParaRPr lang="pt-BR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901"/>
              </a:spcBef>
            </a:pPr>
            <a:r>
              <a:rPr lang="pt-BR" sz="3600" b="0" i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Contato: email do(a) apresentador(a)</a:t>
            </a:r>
            <a:endParaRPr lang="pt-BR" sz="3600" b="0" strike="noStrike" spc="-1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976680" y="9813600"/>
            <a:ext cx="14718960" cy="378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Insira neste espaço, os principais referenciais teóricos sobre sua experiência. Lembre-se que esse espaço é também de justificativa da relevância da atividade relatada. Não se esqueça das normas da ABNT para citações (diretas e indiretas).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16583040" y="33130440"/>
            <a:ext cx="14718960" cy="193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Aqui, coloque as principais referências utilizadas para embasar o seu relato. Lembre-se de utilizar as normas da ABNT.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59" name="CustomShape 5"/>
          <p:cNvSpPr/>
          <p:nvPr/>
        </p:nvSpPr>
        <p:spPr>
          <a:xfrm>
            <a:off x="16615440" y="22348440"/>
            <a:ext cx="14719320" cy="28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Encerre seu relato apresentando as novas contribuições que a experiência trouxe para as equipes de saúde e comunidade e a Unidade de Saúde. Reflita sobre desafios e potencialidades.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0" name="CustomShape 6"/>
          <p:cNvSpPr/>
          <p:nvPr/>
        </p:nvSpPr>
        <p:spPr>
          <a:xfrm>
            <a:off x="1007640" y="21453120"/>
            <a:ext cx="14718960" cy="193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Insira aqui os objetivos do relato. Atente-se para a Taxonomia de Bloom e organize-os do Geral para os Específicos.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1" name="CustomShape 7"/>
          <p:cNvSpPr/>
          <p:nvPr/>
        </p:nvSpPr>
        <p:spPr>
          <a:xfrm>
            <a:off x="1007640" y="31492080"/>
            <a:ext cx="14719320" cy="378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Relate aqui sua experiência. Não esqueça de refletir sobre as contribuições do processo de supervisão para o êxito dela. Dialogue com a teoria encontrada sobre o tema. Não se esqueça das normas da ABNT para citações (diretas e indiretas).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2" name="CustomShape 8"/>
          <p:cNvSpPr/>
          <p:nvPr/>
        </p:nvSpPr>
        <p:spPr>
          <a:xfrm>
            <a:off x="976680" y="25676280"/>
            <a:ext cx="14749920" cy="193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4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Como foi feita a experiência? Descreva aqui o caminho percorrido para se alcançar os objetivos propostos.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63" name="CustomShape 9"/>
          <p:cNvSpPr/>
          <p:nvPr/>
        </p:nvSpPr>
        <p:spPr>
          <a:xfrm>
            <a:off x="16615440" y="18775440"/>
            <a:ext cx="14686560" cy="230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10"/>
          <p:cNvSpPr/>
          <p:nvPr/>
        </p:nvSpPr>
        <p:spPr>
          <a:xfrm>
            <a:off x="5571000" y="8573400"/>
            <a:ext cx="553032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INTRODUÇÃO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5" name="CustomShape 11"/>
          <p:cNvSpPr/>
          <p:nvPr/>
        </p:nvSpPr>
        <p:spPr>
          <a:xfrm>
            <a:off x="5723280" y="20162520"/>
            <a:ext cx="457236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OBJETIVOS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6" name="CustomShape 12"/>
          <p:cNvSpPr/>
          <p:nvPr/>
        </p:nvSpPr>
        <p:spPr>
          <a:xfrm>
            <a:off x="6172200" y="24420240"/>
            <a:ext cx="367452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MÉTODO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7" name="CustomShape 13"/>
          <p:cNvSpPr/>
          <p:nvPr/>
        </p:nvSpPr>
        <p:spPr>
          <a:xfrm>
            <a:off x="1007640" y="28654560"/>
            <a:ext cx="14749920" cy="179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RELATO DA EXPERIÊNCIA ou RESULTADOS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8" name="CustomShape 14"/>
          <p:cNvSpPr/>
          <p:nvPr/>
        </p:nvSpPr>
        <p:spPr>
          <a:xfrm>
            <a:off x="21688920" y="21252960"/>
            <a:ext cx="510228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CONCLUSÃO</a:t>
            </a:r>
            <a:endParaRPr lang="pt-BR" sz="6000" b="0" strike="noStrike" spc="-1">
              <a:latin typeface="Arial"/>
            </a:endParaRPr>
          </a:p>
        </p:txBody>
      </p:sp>
      <p:sp>
        <p:nvSpPr>
          <p:cNvPr id="69" name="CustomShape 15"/>
          <p:cNvSpPr/>
          <p:nvPr/>
        </p:nvSpPr>
        <p:spPr>
          <a:xfrm>
            <a:off x="17936280" y="31796280"/>
            <a:ext cx="12650760" cy="101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pt-BR" sz="60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REFERÊNCIAS BIBLIOGRÁFICAS</a:t>
            </a:r>
            <a:endParaRPr lang="pt-BR" sz="6000" b="0" strike="noStrike" spc="-1">
              <a:latin typeface="Arial"/>
            </a:endParaRPr>
          </a:p>
        </p:txBody>
      </p:sp>
      <p:pic>
        <p:nvPicPr>
          <p:cNvPr id="25" name="Imagem 24" descr="logo h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7085" y="-146097"/>
            <a:ext cx="8727897" cy="4083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269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Holanda</dc:creator>
  <cp:lastModifiedBy>modelo</cp:lastModifiedBy>
  <cp:revision>5</cp:revision>
  <dcterms:modified xsi:type="dcterms:W3CDTF">2019-11-19T17:59:31Z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