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jSlnpUbDEXQDqVWggqwtQEdL+g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ctrTitle"/>
          </p:nvPr>
        </p:nvSpPr>
        <p:spPr>
          <a:xfrm>
            <a:off x="2429947" y="7070108"/>
            <a:ext cx="27539395" cy="150402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subTitle"/>
          </p:nvPr>
        </p:nvSpPr>
        <p:spPr>
          <a:xfrm>
            <a:off x="4049911" y="22690338"/>
            <a:ext cx="24299466" cy="10430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/>
            </a:lvl1pPr>
            <a:lvl2pPr lvl="1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/>
            </a:lvl2pPr>
            <a:lvl3pPr lvl="2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/>
            </a:lvl3pPr>
            <a:lvl4pPr lvl="3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4pPr>
            <a:lvl5pPr lvl="4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5pPr>
            <a:lvl6pPr lvl="5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6pPr>
            <a:lvl7pPr lvl="6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7pPr>
            <a:lvl8pPr lvl="7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8pPr>
            <a:lvl9pPr lvl="8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9pPr>
          </a:lstStyle>
          <a:p/>
        </p:txBody>
      </p:sp>
      <p:sp>
        <p:nvSpPr>
          <p:cNvPr id="22" name="Google Shape;22;p4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2210578" y="10770172"/>
            <a:ext cx="27944386" cy="17970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2210578" y="28910440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7086"/>
              <a:buNone/>
              <a:defRPr sz="7086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6378"/>
              <a:buNone/>
              <a:defRPr sz="637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2227451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16402140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223167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" type="body"/>
          </p:nvPr>
        </p:nvSpPr>
        <p:spPr>
          <a:xfrm>
            <a:off x="2231675" y="10590160"/>
            <a:ext cx="13706415" cy="51900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b="1" sz="8504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b="1" sz="7086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b="1" sz="6378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9pPr>
          </a:lstStyle>
          <a:p/>
        </p:txBody>
      </p:sp>
      <p:sp>
        <p:nvSpPr>
          <p:cNvPr id="47" name="Google Shape;47;p8"/>
          <p:cNvSpPr txBox="1"/>
          <p:nvPr>
            <p:ph idx="2" type="body"/>
          </p:nvPr>
        </p:nvSpPr>
        <p:spPr>
          <a:xfrm>
            <a:off x="2231675" y="15780233"/>
            <a:ext cx="13706415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3" type="body"/>
          </p:nvPr>
        </p:nvSpPr>
        <p:spPr>
          <a:xfrm>
            <a:off x="16402142" y="10590160"/>
            <a:ext cx="13773917" cy="51900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b="1" sz="8504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b="1" sz="7086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b="1" sz="6378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9pPr>
          </a:lstStyle>
          <a:p/>
        </p:txBody>
      </p:sp>
      <p:sp>
        <p:nvSpPr>
          <p:cNvPr id="49" name="Google Shape;49;p8"/>
          <p:cNvSpPr txBox="1"/>
          <p:nvPr>
            <p:ph idx="4" type="body"/>
          </p:nvPr>
        </p:nvSpPr>
        <p:spPr>
          <a:xfrm>
            <a:off x="16402142" y="15780233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948563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1338"/>
              <a:buChar char="•"/>
              <a:defRPr sz="11338"/>
            </a:lvl1pPr>
            <a:lvl2pPr indent="-858583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9921"/>
              <a:buChar char="•"/>
              <a:defRPr sz="9921"/>
            </a:lvl2pPr>
            <a:lvl3pPr indent="-768604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Char char="•"/>
              <a:defRPr sz="8504"/>
            </a:lvl3pPr>
            <a:lvl4pPr indent="-678561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4pPr>
            <a:lvl5pPr indent="-678561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5pPr>
            <a:lvl6pPr indent="-678561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6pPr>
            <a:lvl7pPr indent="-678561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7pPr>
            <a:lvl8pPr indent="-678561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8pPr>
            <a:lvl9pPr indent="-678561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2494440" y="11233181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8373518" y="17112258"/>
            <a:ext cx="36610544" cy="6986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5801170" y="10328657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90"/>
              <a:buFont typeface="Calibri"/>
              <a:buNone/>
              <a:defRPr b="0" i="0" sz="155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858583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9921"/>
              <a:buFont typeface="Arial"/>
              <a:buChar char="•"/>
              <a:defRPr b="0" i="0" sz="99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8604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Char char="•"/>
              <a:defRPr b="0" i="0" sz="85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678561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Font typeface="Arial"/>
              <a:buChar char="•"/>
              <a:defRPr b="0" i="0" sz="708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633603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633603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633603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633603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633603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633603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1147594" y="8352423"/>
            <a:ext cx="30105600" cy="22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99"/>
              <a:buFont typeface="Arial"/>
              <a:buNone/>
            </a:pPr>
            <a:r>
              <a:rPr b="1" i="0" lang="pt-BR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TÍTULO (FONTE ARIAL</a:t>
            </a:r>
            <a:r>
              <a:rPr b="1" i="0" lang="pt-BR" sz="649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pt-BR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TAMANHO 64, CENTRALIZADO, MAIÚSCULO)</a:t>
            </a:r>
            <a:endParaRPr b="1" i="0" sz="6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829461" y="10856525"/>
            <a:ext cx="6210900" cy="221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5975" lIns="431975" spcFirstLastPara="1" rIns="431975" wrap="square" tIns="21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 1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 vinculada</a:t>
            </a:r>
            <a:r>
              <a:rPr b="0" i="0" lang="pt-B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pt-BR" sz="3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e-mail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84125" y="33502874"/>
            <a:ext cx="14398200" cy="84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9"/>
              <a:buFont typeface="Arial"/>
              <a:buNone/>
            </a:pP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METODOLOGIA (t</a:t>
            </a: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ítulo </a:t>
            </a: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tamanho 60)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Arial, tamanho 32, alinhamento justificado, espaçamento simples entre as linhas.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7223714" y="32026638"/>
            <a:ext cx="143982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9"/>
              <a:buFont typeface="Arial"/>
              <a:buNone/>
            </a:pP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CONCLUSÃO </a:t>
            </a:r>
            <a:r>
              <a:rPr b="1" lang="pt-BR" sz="6000">
                <a:solidFill>
                  <a:schemeClr val="dk1"/>
                </a:solidFill>
              </a:rPr>
              <a:t>(título tamanho 60)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Arial, tamanho 32, alinhamento justificado, espaçamento simples entre as linhas.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7306250" y="14459724"/>
            <a:ext cx="14398200" cy="92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9"/>
              <a:buFont typeface="Arial"/>
              <a:buNone/>
            </a:pP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E DISCUSSÃO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Arial, tamanho 32, alinhamento justificado, espaçamento simples entre as linhas.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 flipH="1" rot="10800000">
            <a:off x="1204736" y="7866208"/>
            <a:ext cx="30048600" cy="50700"/>
          </a:xfrm>
          <a:prstGeom prst="rect">
            <a:avLst/>
          </a:prstGeom>
          <a:solidFill>
            <a:srgbClr val="002B7B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266639" y="13524721"/>
            <a:ext cx="29956500" cy="45900"/>
          </a:xfrm>
          <a:prstGeom prst="rect">
            <a:avLst/>
          </a:prstGeom>
          <a:solidFill>
            <a:srgbClr val="002B7B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084125" y="14675600"/>
            <a:ext cx="14580600" cy="48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9"/>
              <a:buFont typeface="Arial"/>
              <a:buNone/>
            </a:pP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 </a:t>
            </a:r>
            <a:r>
              <a:rPr b="1" lang="pt-BR" sz="6000">
                <a:solidFill>
                  <a:schemeClr val="dk1"/>
                </a:solidFill>
              </a:rPr>
              <a:t>(título tamanho 60)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Arial, tamanho 32, alinhamento justificado, espaçamento simples entre as linhas.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3528610" y="721519"/>
            <a:ext cx="4956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001600" y="23060538"/>
            <a:ext cx="14398200" cy="48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9"/>
              <a:buFont typeface="Arial"/>
              <a:buNone/>
            </a:pP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 </a:t>
            </a:r>
            <a:r>
              <a:rPr b="1" lang="pt-BR" sz="6000">
                <a:solidFill>
                  <a:schemeClr val="dk1"/>
                </a:solidFill>
              </a:rPr>
              <a:t>(título tamanho 60)</a:t>
            </a:r>
            <a:endParaRPr b="1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Arial, tamanho 32, alinhamento justificado, espaçamento simples entre as linhas.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7306250" y="30373633"/>
            <a:ext cx="14398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Figura 1 - Título </a:t>
            </a:r>
            <a:r>
              <a:rPr b="1" lang="pt-BR" sz="2400">
                <a:solidFill>
                  <a:schemeClr val="dk1"/>
                </a:solidFill>
              </a:rPr>
              <a:t>da figura </a:t>
            </a:r>
            <a:r>
              <a:rPr b="1" i="0" lang="pt-B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(fonte Arial, tamanho 24, alinhado à esquerda, negrito)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Fonte: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72825" y="24710888"/>
            <a:ext cx="14100000" cy="541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/>
          <p:nvPr/>
        </p:nvSpPr>
        <p:spPr>
          <a:xfrm flipH="1" rot="-5400000">
            <a:off x="2694463" y="28082699"/>
            <a:ext cx="27317100" cy="107700"/>
          </a:xfrm>
          <a:prstGeom prst="rect">
            <a:avLst/>
          </a:prstGeom>
          <a:solidFill>
            <a:srgbClr val="002B7B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0040361" y="10863275"/>
            <a:ext cx="6210900" cy="221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5975" lIns="431975" spcFirstLastPara="1" rIns="431975" wrap="square" tIns="21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 2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 vinculada</a:t>
            </a:r>
            <a:r>
              <a:rPr b="0" i="0" lang="pt-B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pt-BR" sz="3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e-mail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6251261" y="10787075"/>
            <a:ext cx="6210900" cy="221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5975" lIns="431975" spcFirstLastPara="1" rIns="431975" wrap="square" tIns="21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 3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 vinculada</a:t>
            </a:r>
            <a:r>
              <a:rPr b="0" i="0" lang="pt-B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pt-BR" sz="3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e-mail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22385361" y="10787075"/>
            <a:ext cx="6210900" cy="221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5975" lIns="431975" spcFirstLastPara="1" rIns="431975" wrap="square" tIns="21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Professor(a)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 vinculada</a:t>
            </a:r>
            <a:r>
              <a:rPr b="0" i="0" lang="pt-BR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pt-BR" sz="35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e-mail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" title="Faixa Esquenta FEMEB (google forms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3693" y="570875"/>
            <a:ext cx="30105600" cy="706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strutura padrão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2007-11-19T21:30:54Z</dcterms:created>
  <dc:creator>UniRV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</Properties>
</file>