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4"/>
  </p:sldMasterIdLst>
  <p:notesMasterIdLst>
    <p:notesMasterId r:id="rId6"/>
  </p:notesMasterIdLst>
  <p:sldIdLst>
    <p:sldId id="256" r:id="rId5"/>
  </p:sldIdLst>
  <p:sldSz cx="32404050" cy="43206988"/>
  <p:notesSz cx="10018713" cy="688657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7D280-E766-4C51-9CCC-07D8569154E8}" v="13" dt="2023-04-27T19:15:13.912"/>
    <p1510:client id="{DA427E98-9ADC-45C9-938B-876DC582F395}" v="2" dt="2023-03-30T22:45:58.976"/>
  </p1510:revLst>
</p1510:revInfo>
</file>

<file path=ppt/tableStyles.xml><?xml version="1.0" encoding="utf-8"?>
<a:tblStyleLst xmlns:a="http://schemas.openxmlformats.org/drawingml/2006/main" def="{543546C0-4F49-4CEC-B565-94B4DB8F503D}">
  <a:tblStyle styleId="{543546C0-4F49-4CEC-B565-94B4DB8F503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  <a:fill>
          <a:solidFill>
            <a:srgbClr val="CCCC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CCCC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75" autoAdjust="0"/>
  </p:normalViewPr>
  <p:slideViewPr>
    <p:cSldViewPr snapToGrid="0">
      <p:cViewPr varScale="1">
        <p:scale>
          <a:sx n="10" d="100"/>
          <a:sy n="10" d="100"/>
        </p:scale>
        <p:origin x="243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10018712" cy="6886575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10018712" cy="6886575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10018712" cy="6886575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10018712" cy="6886575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n"/>
          <p:cNvSpPr txBox="1"/>
          <p:nvPr/>
        </p:nvSpPr>
        <p:spPr>
          <a:xfrm>
            <a:off x="0" y="0"/>
            <a:ext cx="4341812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;n"/>
          <p:cNvSpPr txBox="1"/>
          <p:nvPr/>
        </p:nvSpPr>
        <p:spPr>
          <a:xfrm>
            <a:off x="5678487" y="0"/>
            <a:ext cx="4341812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;n"/>
          <p:cNvSpPr>
            <a:spLocks noGrp="1" noRot="1" noChangeAspect="1"/>
          </p:cNvSpPr>
          <p:nvPr>
            <p:ph type="sldImg" idx="2"/>
          </p:nvPr>
        </p:nvSpPr>
        <p:spPr>
          <a:xfrm>
            <a:off x="4040187" y="515937"/>
            <a:ext cx="1933575" cy="36090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" name="Google Shape;10;n"/>
          <p:cNvSpPr txBox="1">
            <a:spLocks noGrp="1"/>
          </p:cNvSpPr>
          <p:nvPr>
            <p:ph type="body" idx="1"/>
          </p:nvPr>
        </p:nvSpPr>
        <p:spPr>
          <a:xfrm>
            <a:off x="1336675" y="3271837"/>
            <a:ext cx="7340600" cy="30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n"/>
          <p:cNvSpPr txBox="1"/>
          <p:nvPr/>
        </p:nvSpPr>
        <p:spPr>
          <a:xfrm>
            <a:off x="0" y="6543675"/>
            <a:ext cx="4341812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n"/>
          <p:cNvSpPr txBox="1">
            <a:spLocks noGrp="1"/>
          </p:cNvSpPr>
          <p:nvPr>
            <p:ph type="sldNum" idx="12"/>
          </p:nvPr>
        </p:nvSpPr>
        <p:spPr>
          <a:xfrm>
            <a:off x="5678487" y="6543675"/>
            <a:ext cx="43354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pt-BR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Times New Roman"/>
                <a:buNone/>
              </a:pPr>
              <a:t>‹nº›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5268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/>
        </p:nvSpPr>
        <p:spPr>
          <a:xfrm>
            <a:off x="5678487" y="6543675"/>
            <a:ext cx="43354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pt-BR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Times New Roman"/>
                <a:buNone/>
              </a:p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:notes"/>
          <p:cNvSpPr txBox="1"/>
          <p:nvPr/>
        </p:nvSpPr>
        <p:spPr>
          <a:xfrm>
            <a:off x="5678487" y="6543675"/>
            <a:ext cx="43370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pt-BR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Times New Roman"/>
                <a:buNone/>
              </a:p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:notes"/>
          <p:cNvSpPr txBox="1"/>
          <p:nvPr/>
        </p:nvSpPr>
        <p:spPr>
          <a:xfrm>
            <a:off x="5678487" y="6543675"/>
            <a:ext cx="43386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pt-BR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Times New Roman"/>
                <a:buNone/>
              </a:p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:notes"/>
          <p:cNvSpPr txBox="1"/>
          <p:nvPr/>
        </p:nvSpPr>
        <p:spPr>
          <a:xfrm>
            <a:off x="5678487" y="6543675"/>
            <a:ext cx="4341812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pt-BR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Times New Roman"/>
                <a:buNone/>
              </a:p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1775" y="515938"/>
            <a:ext cx="1936750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" name="Google Shape;72;p1:notes"/>
          <p:cNvSpPr txBox="1"/>
          <p:nvPr/>
        </p:nvSpPr>
        <p:spPr>
          <a:xfrm>
            <a:off x="1336675" y="3271837"/>
            <a:ext cx="7345362" cy="31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1336675" y="3271837"/>
            <a:ext cx="7340600" cy="30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4" y="7071147"/>
            <a:ext cx="27543443" cy="1504243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506" y="22693673"/>
            <a:ext cx="24303038" cy="1043168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6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0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9150" y="2300372"/>
            <a:ext cx="6987123" cy="366159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80" y="2300372"/>
            <a:ext cx="20556319" cy="366159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8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1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03" y="10771755"/>
            <a:ext cx="27948493" cy="179729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903" y="28914689"/>
            <a:ext cx="27948493" cy="94515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2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79" y="11501860"/>
            <a:ext cx="13771721" cy="274144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4550" y="11501860"/>
            <a:ext cx="13771721" cy="274144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0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300381"/>
            <a:ext cx="27948493" cy="83513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003" y="10591716"/>
            <a:ext cx="13708430" cy="51908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2003" y="15782552"/>
            <a:ext cx="13708430" cy="232137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4552" y="10591716"/>
            <a:ext cx="13775942" cy="51908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4552" y="15782552"/>
            <a:ext cx="13775942" cy="232137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8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2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7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466"/>
            <a:ext cx="10451150" cy="1008163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5942" y="6221016"/>
            <a:ext cx="16404550" cy="3070496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2096"/>
            <a:ext cx="10451150" cy="240138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8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466"/>
            <a:ext cx="10451150" cy="1008163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5942" y="6221016"/>
            <a:ext cx="16404550" cy="3070496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2096"/>
            <a:ext cx="10451150" cy="240138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5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779" y="2300381"/>
            <a:ext cx="27948493" cy="835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779" y="11501860"/>
            <a:ext cx="27948493" cy="27414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779" y="40046486"/>
            <a:ext cx="7290911" cy="2300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3842" y="40046486"/>
            <a:ext cx="10936367" cy="2300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5360" y="40046486"/>
            <a:ext cx="7290911" cy="2300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6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25000"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/>
        </p:nvSpPr>
        <p:spPr>
          <a:xfrm>
            <a:off x="863600" y="10696575"/>
            <a:ext cx="14424025" cy="963612"/>
          </a:xfrm>
          <a:prstGeom prst="rect">
            <a:avLst/>
          </a:prstGeom>
          <a:noFill/>
          <a:ln w="76300" cap="sq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5350" rIns="90350" bIns="45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pt-BR" sz="5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r>
              <a:rPr lang="pt-BR" sz="4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16989425" y="28136850"/>
            <a:ext cx="14333538" cy="863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0350" tIns="45350" rIns="90350" bIns="45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pt-BR" sz="5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CONCLUSÕES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798512" y="23601363"/>
            <a:ext cx="14352588" cy="9175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0350" tIns="45350" rIns="90350" bIns="45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pt-BR" sz="5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9008000" y="7798193"/>
            <a:ext cx="11743580" cy="225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025" tIns="52200" rIns="104025" bIns="52200" anchor="t" anchorCtr="0">
            <a:spAutoFit/>
          </a:bodyPr>
          <a:lstStyle/>
          <a:p>
            <a:pPr lvl="0" algn="ctr">
              <a:buClr>
                <a:schemeClr val="lt1"/>
              </a:buClr>
              <a:buSzPts val="4000"/>
            </a:pPr>
            <a:r>
              <a:rPr lang="pt-BR" sz="3000" b="1" dirty="0">
                <a:latin typeface="Times New Roman"/>
                <a:ea typeface="Times New Roman"/>
                <a:cs typeface="Times New Roman"/>
                <a:sym typeface="Times New Roman"/>
              </a:rPr>
              <a:t>Nome e Sobrenome do autor principal1, co-autor22, </a:t>
            </a:r>
            <a:r>
              <a:rPr lang="pt-BR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co-autor</a:t>
            </a:r>
            <a:r>
              <a:rPr lang="pt-BR" sz="3000" b="1" dirty="0">
                <a:latin typeface="Times New Roman"/>
                <a:ea typeface="Times New Roman"/>
                <a:cs typeface="Times New Roman"/>
                <a:sym typeface="Times New Roman"/>
              </a:rPr>
              <a:t>”n”n</a:t>
            </a:r>
          </a:p>
          <a:p>
            <a:pPr lvl="0" algn="ctr">
              <a:buClr>
                <a:schemeClr val="lt1"/>
              </a:buClr>
              <a:buSzPts val="4000"/>
            </a:pPr>
            <a:endParaRPr lang="pt-BR" sz="3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pt-BR" sz="30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Nome da Instituição – Departamento XXXXXX, email@gmail.com.</a:t>
            </a:r>
            <a:endParaRPr sz="3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buSzPts val="3200"/>
            </a:pPr>
            <a:r>
              <a:rPr lang="pt-BR" sz="3000" i="1" dirty="0">
                <a:latin typeface="Times New Roman"/>
                <a:ea typeface="Times New Roman"/>
                <a:cs typeface="Times New Roman"/>
                <a:sym typeface="Times New Roman"/>
              </a:rPr>
              <a:t>2 Nome da Instituição – Departamento XXXXXX, email@gmail.com.</a:t>
            </a:r>
            <a:endParaRPr sz="3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800659" y="7412291"/>
            <a:ext cx="17723741" cy="229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875" tIns="60100" rIns="119875" bIns="60100" anchor="t" anchorCtr="0">
            <a:spAutoFit/>
          </a:bodyPr>
          <a:lstStyle/>
          <a:p>
            <a:pPr lvl="0" algn="ctr">
              <a:buSzPts val="6000"/>
            </a:pPr>
            <a:r>
              <a:rPr lang="pt-BR" sz="4700" b="1" dirty="0">
                <a:latin typeface="Times New Roman" pitchFamily="18" charset="0"/>
                <a:cs typeface="Times New Roman" pitchFamily="18" charset="0"/>
              </a:rPr>
              <a:t>TÍTULO</a:t>
            </a:r>
          </a:p>
          <a:p>
            <a:pPr lvl="0" algn="just">
              <a:buSzPts val="6000"/>
            </a:pPr>
            <a:r>
              <a:rPr lang="pt-BR" sz="4700" b="1" dirty="0">
                <a:latin typeface="Times New Roman" pitchFamily="18" charset="0"/>
                <a:cs typeface="Times New Roman" pitchFamily="18" charset="0"/>
              </a:rPr>
              <a:t>MAIÚSCULA, NEGRITO, FONTE: TIMES NEW ROMAN, 47; CENTRALIZADO, ESPAÇO 1,5</a:t>
            </a:r>
            <a:endParaRPr sz="4700" b="1" i="0" u="none" strike="noStrike" cap="none" dirty="0">
              <a:solidFill>
                <a:srgbClr val="000000"/>
              </a:solidFill>
              <a:latin typeface="Times New Roman" pitchFamily="18" charset="0"/>
              <a:ea typeface="Book Antiqua"/>
              <a:cs typeface="Times New Roman" pitchFamily="18" charset="0"/>
              <a:sym typeface="Book Antiqua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830262" y="33099375"/>
            <a:ext cx="14335125" cy="8826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0350" tIns="45350" rIns="90350" bIns="45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pt-BR" sz="5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2575865" y="41516575"/>
            <a:ext cx="111825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 02: Comparação entre atividade 1A e evolução dos casos. 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17100550" y="33410525"/>
            <a:ext cx="14333538" cy="8604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0350" tIns="45350" rIns="90350" bIns="45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pt-BR" sz="5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863625" y="19040838"/>
            <a:ext cx="14424000" cy="963600"/>
          </a:xfrm>
          <a:prstGeom prst="rect">
            <a:avLst/>
          </a:prstGeom>
          <a:noFill/>
          <a:ln w="76300" cap="sq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350" tIns="45350" rIns="90350" bIns="45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pt-BR" sz="5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</a:t>
            </a:r>
            <a:r>
              <a:rPr lang="pt-BR" sz="4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785824" y="12152838"/>
            <a:ext cx="14424000" cy="688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8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A principal função do </a:t>
            </a:r>
            <a:r>
              <a:rPr lang="pt-BR" sz="4800" b="0" i="1" u="none" strike="noStrike" cap="none" dirty="0">
                <a:solidFill>
                  <a:schemeClr val="dk1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banner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é atrair a atenção do público e estimular a aproximação, para tanto harmonia, equilíbrio e conteúdo são questões que devem ser levadas em conta em sua construção para garantir a atenção do público.</a:t>
            </a:r>
            <a:endParaRPr sz="4800" b="0" i="0" u="none" strike="noStrike" cap="none" dirty="0">
              <a:solidFill>
                <a:schemeClr val="dk1"/>
              </a:solidFill>
              <a:latin typeface="Times New Roman" pitchFamily="18" charset="0"/>
              <a:ea typeface="Book Antiqua"/>
              <a:cs typeface="Times New Roman" pitchFamily="18" charset="0"/>
              <a:sym typeface="Book Antiqua"/>
            </a:endParaRPr>
          </a:p>
          <a:p>
            <a:pPr marL="0" marR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8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O banner será ilustrado, obrigatoriamente, com, no mínimo, uma figura, quadro ou tabela que poderá ser inserida em qualquer local.</a:t>
            </a:r>
            <a:endParaRPr sz="4800" b="0" i="0" u="none" strike="noStrike" cap="none" dirty="0">
              <a:solidFill>
                <a:schemeClr val="dk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760412" y="20081875"/>
            <a:ext cx="144240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Objetiva-se construir um espaço agradável para avaliação, promoção e integração de conhecimentos produzidos nas diferentes regiões do Brasil por se tratar de um Congresso Nacional.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12800" y="24570675"/>
            <a:ext cx="143334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pt-BR" sz="4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Pode-se usar como sugestão uma sequência lógica que inclua organismo ou local de estudo, estratégia da pesquisa (delineamento, tratamento, variáveis), técnica de descrição ou análise e análise estatística.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971550" y="34088075"/>
            <a:ext cx="141795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Deve-se manter a harmonia entre imagens, textos, cores e fontes pensando sempre em uma disposição equilibrada no banner. </a:t>
            </a:r>
            <a:endParaRPr sz="4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endParaRPr sz="4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3" descr="Resultado de imagem para gráfico  desenh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0197" y="35662870"/>
            <a:ext cx="9715500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descr="Resultado de imagem para gráfico  desenho"/>
          <p:cNvPicPr preferRelativeResize="0"/>
          <p:nvPr/>
        </p:nvPicPr>
        <p:blipFill rotWithShape="1">
          <a:blip r:embed="rId5">
            <a:alphaModFix/>
          </a:blip>
          <a:srcRect l="4110" t="7470" r="9725"/>
          <a:stretch/>
        </p:blipFill>
        <p:spPr>
          <a:xfrm>
            <a:off x="20573938" y="17118413"/>
            <a:ext cx="7289800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16956888" y="22329175"/>
            <a:ext cx="14424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pt-BR" sz="4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Evite espaços em branco no banner que dê sensação de vazio ou falta de conteúdo para tanto use figuras, quadros e tabelas.</a:t>
            </a:r>
            <a:endParaRPr sz="4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pt-BR" sz="4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linguagem deve ser formal, mas não é necessário exagerar em termos muito específicos da área de conhecimento em questão pois o objetivo principal é que seu texto seja entendido por um público multidisciplinar.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6956900" y="29226874"/>
            <a:ext cx="144240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pt-BR" sz="4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Os principais itens avaliados serão: objetivo do trabalho, robustez da metodologia, principais resultados, pontual discussão dos resultados, conclusão (principalmente se responde o objetivo), referências adequadas e normatização.</a:t>
            </a:r>
            <a:endParaRPr sz="4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6881475" y="34621788"/>
            <a:ext cx="14424000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pt-BR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PRODANOV, C. C.; FREITAS, E. C. de. </a:t>
            </a:r>
            <a:r>
              <a:rPr lang="pt-BR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 do Trabalho Científico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métodos e técnicas da pesquisa e do trabalho acadêmico. 2. ed. Novo Hamburgo: </a:t>
            </a:r>
            <a:r>
              <a:rPr lang="pt-BR" sz="32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Feevale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2013.</a:t>
            </a:r>
            <a:endParaRPr sz="3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pt-BR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LAKATOS, E. M; MARCONI, M. de A. </a:t>
            </a:r>
            <a:r>
              <a:rPr lang="pt-BR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Fundamentos de metodologia científica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5. ed. São Paulo: Atlas, 2003.</a:t>
            </a:r>
          </a:p>
          <a:p>
            <a:pPr>
              <a:buClr>
                <a:schemeClr val="dk1"/>
              </a:buClr>
              <a:buSzPts val="4000"/>
            </a:pPr>
            <a:r>
              <a:rPr lang="pt-BR" sz="3200" dirty="0">
                <a:latin typeface="Times New Roman"/>
                <a:ea typeface="Times New Roman"/>
                <a:cs typeface="Times New Roman"/>
                <a:sym typeface="Times New Roman"/>
              </a:rPr>
              <a:t>LAKATOS, E. M; MARCONI, M. de A. </a:t>
            </a:r>
            <a:r>
              <a:rPr lang="pt-BR" sz="3200" b="1" dirty="0">
                <a:latin typeface="Times New Roman"/>
                <a:ea typeface="Times New Roman"/>
                <a:cs typeface="Times New Roman"/>
                <a:sym typeface="Times New Roman"/>
              </a:rPr>
              <a:t>Fundamentos de metodologia científica</a:t>
            </a:r>
            <a:r>
              <a:rPr lang="pt-BR" sz="3200" dirty="0">
                <a:latin typeface="Times New Roman"/>
                <a:ea typeface="Times New Roman"/>
                <a:cs typeface="Times New Roman"/>
                <a:sym typeface="Times New Roman"/>
              </a:rPr>
              <a:t>. 5. ed. São Paulo: Atlas, 2003.</a:t>
            </a:r>
            <a:endParaRPr lang="pt-BR" sz="3200" dirty="0"/>
          </a:p>
          <a:p>
            <a:pPr>
              <a:buClr>
                <a:schemeClr val="dk1"/>
              </a:buClr>
              <a:buSzPts val="4000"/>
            </a:pPr>
            <a:r>
              <a:rPr lang="pt-BR" sz="3200" dirty="0">
                <a:latin typeface="Times New Roman"/>
                <a:ea typeface="Times New Roman"/>
                <a:cs typeface="Times New Roman"/>
                <a:sym typeface="Times New Roman"/>
              </a:rPr>
              <a:t>PRODANOV, C. C.; FREITAS, E. C. de. </a:t>
            </a:r>
            <a:r>
              <a:rPr lang="pt-BR" sz="3200" b="1" dirty="0">
                <a:latin typeface="Times New Roman"/>
                <a:ea typeface="Times New Roman"/>
                <a:cs typeface="Times New Roman"/>
                <a:sym typeface="Times New Roman"/>
              </a:rPr>
              <a:t>Metodologia do Trabalho Científico</a:t>
            </a:r>
            <a:r>
              <a:rPr lang="pt-BR" sz="3200" dirty="0">
                <a:latin typeface="Times New Roman"/>
                <a:ea typeface="Times New Roman"/>
                <a:cs typeface="Times New Roman"/>
                <a:sym typeface="Times New Roman"/>
              </a:rPr>
              <a:t>: métodos e técnicas da pesquisa e do trabalho acadêmico. 2. ed. Novo Hamburgo: </a:t>
            </a:r>
            <a:r>
              <a:rPr lang="pt-BR"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Feevale</a:t>
            </a:r>
            <a:r>
              <a:rPr lang="pt-BR" sz="3200" dirty="0">
                <a:latin typeface="Times New Roman"/>
                <a:ea typeface="Times New Roman"/>
                <a:cs typeface="Times New Roman"/>
                <a:sym typeface="Times New Roman"/>
              </a:rPr>
              <a:t>, 2013.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19832225" y="21676275"/>
            <a:ext cx="10321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 03:  Evolução das ações em relação ao período tal. 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11575" y="27807950"/>
            <a:ext cx="8785700" cy="3849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1" name="Google Shape;101;p13"/>
          <p:cNvGraphicFramePr/>
          <p:nvPr>
            <p:extLst>
              <p:ext uri="{D42A27DB-BD31-4B8C-83A1-F6EECF244321}">
                <p14:modId xmlns:p14="http://schemas.microsoft.com/office/powerpoint/2010/main" val="2163989924"/>
              </p:ext>
            </p:extLst>
          </p:nvPr>
        </p:nvGraphicFramePr>
        <p:xfrm>
          <a:off x="18524381" y="11448263"/>
          <a:ext cx="11485875" cy="4507230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382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 dirty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Peso x</a:t>
                      </a:r>
                      <a:r>
                        <a:rPr lang="pt-BR" sz="3200" u="none" strike="noStrike" cap="small" baseline="30000" dirty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1</a:t>
                      </a:r>
                      <a:endParaRPr sz="3200" b="1" u="none" strike="noStrike" cap="small" dirty="0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Estatura b</a:t>
                      </a:r>
                      <a:endParaRPr sz="3200" b="1" u="none" strike="noStrike" cap="small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 dirty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Idade w</a:t>
                      </a:r>
                      <a:endParaRPr sz="3200" b="1" u="none" strike="noStrike" cap="small" dirty="0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 dirty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35</a:t>
                      </a:r>
                      <a:endParaRPr sz="3200" u="none" strike="noStrike" cap="small" dirty="0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125</a:t>
                      </a:r>
                      <a:endParaRPr sz="3200" u="none" strike="noStrike" cap="small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12</a:t>
                      </a:r>
                      <a:endParaRPr sz="3200" u="none" strike="noStrike" cap="small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 dirty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32</a:t>
                      </a:r>
                      <a:endParaRPr sz="3200" u="none" strike="noStrike" cap="small" dirty="0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140</a:t>
                      </a:r>
                      <a:endParaRPr sz="3200" u="none" strike="noStrike" cap="small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 dirty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13</a:t>
                      </a:r>
                      <a:endParaRPr sz="3200" u="none" strike="noStrike" cap="small" dirty="0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 dirty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21</a:t>
                      </a:r>
                      <a:endParaRPr sz="3200" u="none" strike="noStrike" cap="small" dirty="0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 dirty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120</a:t>
                      </a:r>
                      <a:endParaRPr sz="3200" u="none" strike="noStrike" cap="small" dirty="0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12</a:t>
                      </a:r>
                      <a:endParaRPr sz="3200" u="none" strike="noStrike" cap="small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48</a:t>
                      </a:r>
                      <a:endParaRPr sz="3200" u="none" strike="noStrike" cap="small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131</a:t>
                      </a:r>
                      <a:endParaRPr sz="3200" u="none" strike="noStrike" cap="small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18</a:t>
                      </a:r>
                      <a:endParaRPr sz="3200" u="none" strike="noStrike" cap="small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34</a:t>
                      </a:r>
                      <a:endParaRPr sz="3200" u="none" strike="noStrike" cap="small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126</a:t>
                      </a:r>
                      <a:endParaRPr sz="3200" u="none" strike="noStrike" cap="small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 dirty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15</a:t>
                      </a:r>
                      <a:endParaRPr sz="3200" u="none" strike="noStrike" cap="small" dirty="0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25</a:t>
                      </a:r>
                      <a:endParaRPr sz="3200" u="none" strike="noStrike" cap="small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142*</a:t>
                      </a:r>
                      <a:endParaRPr sz="3200" u="none" strike="noStrike" cap="small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strike="noStrike" cap="small" dirty="0">
                          <a:latin typeface="Times New Roman" pitchFamily="18" charset="0"/>
                          <a:cs typeface="Times New Roman" pitchFamily="18" charset="0"/>
                          <a:sym typeface="Times New Roman"/>
                        </a:rPr>
                        <a:t>10</a:t>
                      </a:r>
                      <a:endParaRPr sz="3200" u="none" strike="noStrike" cap="small" dirty="0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2" name="Google Shape;102;p13"/>
          <p:cNvSpPr txBox="1"/>
          <p:nvPr/>
        </p:nvSpPr>
        <p:spPr>
          <a:xfrm>
            <a:off x="19008000" y="10696575"/>
            <a:ext cx="10321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Tabela 01: relação: estatura x peso x idade (masculino)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8524400" y="16587825"/>
            <a:ext cx="1138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(Peso X) = peso médio ao longo do período avaliado. * Estatura aproximada.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1265225" y="31772075"/>
            <a:ext cx="133329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 01: Demarcação dos pontos de coleta. Google Earth, (2019).  Latitude: 21° 47' 18'' Sul, Longitude: 46° 33' 45''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4" t="6648" r="11684" b="88572"/>
          <a:stretch/>
        </p:blipFill>
        <p:spPr bwMode="auto">
          <a:xfrm>
            <a:off x="16881475" y="40164424"/>
            <a:ext cx="14641258" cy="2015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4ED47B4E2281547901FBFA8265F4F92" ma:contentTypeVersion="10" ma:contentTypeDescription="Crie um novo documento." ma:contentTypeScope="" ma:versionID="5964672dac7c565d14e3dc68452a6d39">
  <xsd:schema xmlns:xsd="http://www.w3.org/2001/XMLSchema" xmlns:xs="http://www.w3.org/2001/XMLSchema" xmlns:p="http://schemas.microsoft.com/office/2006/metadata/properties" xmlns:ns2="8e0d32c0-4ef5-414d-b8d8-7957d7ce3308" xmlns:ns3="91317137-d2b7-4ec0-ab88-4e24b45fbc9c" targetNamespace="http://schemas.microsoft.com/office/2006/metadata/properties" ma:root="true" ma:fieldsID="5a120a27d18da2bf5cca928cde59223e" ns2:_="" ns3:_="">
    <xsd:import namespace="8e0d32c0-4ef5-414d-b8d8-7957d7ce3308"/>
    <xsd:import namespace="91317137-d2b7-4ec0-ab88-4e24b45fbc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d32c0-4ef5-414d-b8d8-7957d7ce33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e597c33c-ecc2-476f-a0fa-1296a3cd8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17137-d2b7-4ec0-ab88-4e24b45fbc9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b11debd-1952-4fe5-9938-18ee0b4f17cf}" ma:internalName="TaxCatchAll" ma:showField="CatchAllData" ma:web="91317137-d2b7-4ec0-ab88-4e24b45fbc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0d32c0-4ef5-414d-b8d8-7957d7ce3308">
      <Terms xmlns="http://schemas.microsoft.com/office/infopath/2007/PartnerControls"/>
    </lcf76f155ced4ddcb4097134ff3c332f>
    <TaxCatchAll xmlns="91317137-d2b7-4ec0-ab88-4e24b45fbc9c" xsi:nil="true"/>
  </documentManagement>
</p:properties>
</file>

<file path=customXml/itemProps1.xml><?xml version="1.0" encoding="utf-8"?>
<ds:datastoreItem xmlns:ds="http://schemas.openxmlformats.org/officeDocument/2006/customXml" ds:itemID="{C6F30F05-BDE5-4B06-8765-68A4DB9CD1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3041B0-688F-4E72-9704-503053F183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0d32c0-4ef5-414d-b8d8-7957d7ce3308"/>
    <ds:schemaRef ds:uri="91317137-d2b7-4ec0-ab88-4e24b45fbc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282F19-A238-451A-97AE-DACEB5146D97}">
  <ds:schemaRefs>
    <ds:schemaRef ds:uri="http://schemas.microsoft.com/office/2006/metadata/properties"/>
    <ds:schemaRef ds:uri="http://schemas.microsoft.com/office/infopath/2007/PartnerControls"/>
    <ds:schemaRef ds:uri="8e0d32c0-4ef5-414d-b8d8-7957d7ce3308"/>
    <ds:schemaRef ds:uri="91317137-d2b7-4ec0-ab88-4e24b45fbc9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568</Words>
  <Application>Microsoft Office PowerPoint</Application>
  <PresentationFormat>Personalizar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Calibri Light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Suporte</dc:creator>
  <cp:lastModifiedBy>Caroline Yuka Mori Saito</cp:lastModifiedBy>
  <cp:revision>38</cp:revision>
  <dcterms:modified xsi:type="dcterms:W3CDTF">2023-05-11T16:56:33Z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0x010100A4ED47B4E2281547901FBFA8265F4F92</vt:lpwstr>
  </property>
  <property fmtid="{D5CDD505-2E9C-101B-9397-08002B2CF9AE}" pid="3" name="MediaServiceImageTags">
    <vt:lpwstr/>
  </property>
</Properties>
</file>