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43200625" cx="323992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7">
          <p15:clr>
            <a:srgbClr val="A4A3A4"/>
          </p15:clr>
        </p15:guide>
        <p15:guide id="2" pos="10205">
          <p15:clr>
            <a:srgbClr val="A4A3A4"/>
          </p15:clr>
        </p15:guide>
      </p15:sldGuideLst>
    </p:ext>
    <p:ext uri="GoogleSlidesCustomDataVersion2">
      <go:slidesCustomData xmlns:go="http://customooxmlschemas.google.com/" r:id="rId7" roundtripDataSignature="AMtx7mjyI+8Q13fYZK9nipVX3rlapU/6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7" orient="horz"/>
        <p:guide pos="10205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2494440" y="11233181"/>
            <a:ext cx="27410408" cy="279443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8373518" y="17112258"/>
            <a:ext cx="36610544" cy="69860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-5801170" y="10328657"/>
            <a:ext cx="36610544" cy="205532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ctrTitle"/>
          </p:nvPr>
        </p:nvSpPr>
        <p:spPr>
          <a:xfrm>
            <a:off x="2429947" y="7070108"/>
            <a:ext cx="27539395" cy="1504022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subTitle"/>
          </p:nvPr>
        </p:nvSpPr>
        <p:spPr>
          <a:xfrm>
            <a:off x="4049911" y="22690338"/>
            <a:ext cx="24299466" cy="104301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/>
            </a:lvl1pPr>
            <a:lvl2pPr lvl="1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sz="7086"/>
            </a:lvl2pPr>
            <a:lvl3pPr lvl="2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sz="6378"/>
            </a:lvl3pPr>
            <a:lvl4pPr lvl="3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4pPr>
            <a:lvl5pPr lvl="4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5pPr>
            <a:lvl6pPr lvl="5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6pPr>
            <a:lvl7pPr lvl="6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7pPr>
            <a:lvl8pPr lvl="7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8pPr>
            <a:lvl9pPr lvl="8" algn="ctr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9pPr>
          </a:lstStyle>
          <a:p/>
        </p:txBody>
      </p:sp>
      <p:sp>
        <p:nvSpPr>
          <p:cNvPr id="22" name="Google Shape;22;p4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2210578" y="10770172"/>
            <a:ext cx="27944386" cy="17970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259"/>
              <a:buFont typeface="Calibri"/>
              <a:buNone/>
              <a:defRPr sz="2125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2210578" y="28910440"/>
            <a:ext cx="27944386" cy="94501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sz="8504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7086"/>
              <a:buNone/>
              <a:defRPr sz="7086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6378"/>
              <a:buNone/>
              <a:defRPr sz="6378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rgbClr val="888888"/>
              </a:buClr>
              <a:buSzPts val="5669"/>
              <a:buNone/>
              <a:defRPr sz="5669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6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6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" type="body"/>
          </p:nvPr>
        </p:nvSpPr>
        <p:spPr>
          <a:xfrm>
            <a:off x="2227451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2" type="body"/>
          </p:nvPr>
        </p:nvSpPr>
        <p:spPr>
          <a:xfrm>
            <a:off x="16402140" y="11500170"/>
            <a:ext cx="13769697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7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/>
          <p:nvPr>
            <p:ph type="title"/>
          </p:nvPr>
        </p:nvSpPr>
        <p:spPr>
          <a:xfrm>
            <a:off x="223167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" type="body"/>
          </p:nvPr>
        </p:nvSpPr>
        <p:spPr>
          <a:xfrm>
            <a:off x="2231675" y="10590160"/>
            <a:ext cx="13706415" cy="51900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b="1" sz="8504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b="1" sz="7086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b="1" sz="6378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9pPr>
          </a:lstStyle>
          <a:p/>
        </p:txBody>
      </p:sp>
      <p:sp>
        <p:nvSpPr>
          <p:cNvPr id="47" name="Google Shape;47;p8"/>
          <p:cNvSpPr txBox="1"/>
          <p:nvPr>
            <p:ph idx="2" type="body"/>
          </p:nvPr>
        </p:nvSpPr>
        <p:spPr>
          <a:xfrm>
            <a:off x="2231675" y="15780233"/>
            <a:ext cx="13706415" cy="23210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3" type="body"/>
          </p:nvPr>
        </p:nvSpPr>
        <p:spPr>
          <a:xfrm>
            <a:off x="16402142" y="10590160"/>
            <a:ext cx="13773917" cy="51900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8504"/>
              <a:buNone/>
              <a:defRPr b="1" sz="8504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None/>
              <a:defRPr b="1" sz="7086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None/>
              <a:defRPr b="1" sz="6378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b="1" sz="5669"/>
            </a:lvl9pPr>
          </a:lstStyle>
          <a:p/>
        </p:txBody>
      </p:sp>
      <p:sp>
        <p:nvSpPr>
          <p:cNvPr id="49" name="Google Shape;49;p8"/>
          <p:cNvSpPr txBox="1"/>
          <p:nvPr>
            <p:ph idx="4" type="body"/>
          </p:nvPr>
        </p:nvSpPr>
        <p:spPr>
          <a:xfrm>
            <a:off x="16402142" y="15780233"/>
            <a:ext cx="13773917" cy="2321034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8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9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948563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11338"/>
              <a:buChar char="•"/>
              <a:defRPr sz="11338"/>
            </a:lvl1pPr>
            <a:lvl2pPr indent="-858583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9921"/>
              <a:buChar char="•"/>
              <a:defRPr sz="9921"/>
            </a:lvl2pPr>
            <a:lvl3pPr indent="-768604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Char char="•"/>
              <a:defRPr sz="8504"/>
            </a:lvl3pPr>
            <a:lvl4pPr indent="-678561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4pPr>
            <a:lvl5pPr indent="-678561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5pPr>
            <a:lvl6pPr indent="-678561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6pPr>
            <a:lvl7pPr indent="-678561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7pPr>
            <a:lvl8pPr indent="-678561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8pPr>
            <a:lvl9pPr indent="-678561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Char char="•"/>
              <a:defRPr sz="7086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2231671" y="2880042"/>
            <a:ext cx="10449614" cy="100801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338"/>
              <a:buFont typeface="Calibri"/>
              <a:buNone/>
              <a:defRPr sz="1133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13773917" y="6220102"/>
            <a:ext cx="16402140" cy="3070045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2231671" y="12960191"/>
            <a:ext cx="10449614" cy="240103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5669"/>
              <a:buNone/>
              <a:defRPr sz="5669"/>
            </a:lvl1pPr>
            <a:lvl2pPr indent="-228600" lvl="1" marL="914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960"/>
              <a:buNone/>
              <a:defRPr sz="4960"/>
            </a:lvl2pPr>
            <a:lvl3pPr indent="-228600" lvl="2" marL="1371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4252"/>
              <a:buNone/>
              <a:defRPr sz="4252"/>
            </a:lvl3pPr>
            <a:lvl4pPr indent="-228600" lvl="3" marL="1828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4pPr>
            <a:lvl5pPr indent="-228600" lvl="4" marL="22860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5pPr>
            <a:lvl6pPr indent="-228600" lvl="5" marL="27432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6pPr>
            <a:lvl7pPr indent="-228600" lvl="6" marL="32004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7pPr>
            <a:lvl8pPr indent="-228600" lvl="7" marL="36576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8pPr>
            <a:lvl9pPr indent="-228600" lvl="8" marL="411480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3543"/>
              <a:buNone/>
              <a:defRPr sz="3543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590"/>
              <a:buFont typeface="Calibri"/>
              <a:buNone/>
              <a:defRPr b="0" i="0" sz="1558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858583" lvl="0" marL="457200" marR="0" rtl="0" algn="l">
              <a:lnSpc>
                <a:spcPct val="90000"/>
              </a:lnSpc>
              <a:spcBef>
                <a:spcPts val="3543"/>
              </a:spcBef>
              <a:spcAft>
                <a:spcPts val="0"/>
              </a:spcAft>
              <a:buClr>
                <a:schemeClr val="dk1"/>
              </a:buClr>
              <a:buSzPts val="9921"/>
              <a:buFont typeface="Arial"/>
              <a:buChar char="•"/>
              <a:defRPr b="0" i="0" sz="9921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768604" lvl="1" marL="9144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8504"/>
              <a:buFont typeface="Arial"/>
              <a:buChar char="•"/>
              <a:defRPr b="0" i="0" sz="85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678561" lvl="2" marL="13716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7086"/>
              <a:buFont typeface="Arial"/>
              <a:buChar char="•"/>
              <a:defRPr b="0" i="0" sz="7086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633603" lvl="3" marL="18288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633603" lvl="4" marL="22860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633603" lvl="5" marL="27432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633603" lvl="6" marL="32004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633603" lvl="7" marL="36576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633603" lvl="8" marL="4114800" marR="0" rtl="0" algn="l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dk1"/>
              </a:buClr>
              <a:buSzPts val="6378"/>
              <a:buFont typeface="Arial"/>
              <a:buChar char="•"/>
              <a:defRPr b="0" i="0" sz="6378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52"/>
              <a:buFont typeface="Arial"/>
              <a:buNone/>
              <a:defRPr b="0" i="0" sz="4252" u="none" cap="none" strike="noStrik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/>
        </p:nvSpPr>
        <p:spPr>
          <a:xfrm>
            <a:off x="1147594" y="8352423"/>
            <a:ext cx="30105600" cy="22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499"/>
              <a:buFont typeface="Arial"/>
              <a:buNone/>
            </a:pPr>
            <a:r>
              <a:rPr b="1" lang="pt-BR" sz="6400">
                <a:solidFill>
                  <a:schemeClr val="dk2"/>
                </a:solidFill>
              </a:rPr>
              <a:t>TÍTULO (FONTE ARIAL</a:t>
            </a:r>
            <a:r>
              <a:rPr b="1" lang="pt-BR" sz="6499">
                <a:solidFill>
                  <a:schemeClr val="dk2"/>
                </a:solidFill>
              </a:rPr>
              <a:t>, </a:t>
            </a:r>
            <a:r>
              <a:rPr b="1" lang="pt-BR" sz="6400">
                <a:solidFill>
                  <a:schemeClr val="dk2"/>
                </a:solidFill>
              </a:rPr>
              <a:t>TAMANHO 64, CENTRALIZADO, MAIÚSCULO)</a:t>
            </a:r>
            <a:endParaRPr b="1" i="0" sz="6400" u="none" cap="none" strike="noStrik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982300" y="10856525"/>
            <a:ext cx="6210900" cy="221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75" lIns="431975" spcFirstLastPara="1" rIns="431975" wrap="square" tIns="215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 1</a:t>
            </a:r>
            <a:endParaRPr b="1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Instituição vinculada</a:t>
            </a:r>
            <a:r>
              <a:rPr b="0" i="0" lang="pt-BR" sz="3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pt-BR" sz="35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pt-BR" sz="35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-mail</a:t>
            </a:r>
            <a:endParaRPr b="0" i="0" sz="3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084125" y="33502874"/>
            <a:ext cx="14398200" cy="8402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99"/>
              <a:buFont typeface="Arial"/>
              <a:buNone/>
            </a:pPr>
            <a:r>
              <a:rPr b="1" i="0" lang="pt-BR" sz="6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METODOLOGIA (título tamanho 60</a:t>
            </a:r>
            <a:endParaRPr b="0" i="0" sz="6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200">
                <a:solidFill>
                  <a:schemeClr val="dk1"/>
                </a:solidFill>
              </a:rPr>
              <a:t>Fonte Arial, tamanho 32, alinhamento justificado, espaçamento simples entre as linhas.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7223714" y="32026638"/>
            <a:ext cx="14398200" cy="5143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99"/>
              <a:buFont typeface="Arial"/>
              <a:buNone/>
            </a:pPr>
            <a:r>
              <a:rPr b="1" i="0" lang="pt-BR" sz="6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CONCLUSÃO</a:t>
            </a:r>
            <a:endParaRPr b="0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200">
                <a:solidFill>
                  <a:schemeClr val="dk1"/>
                </a:solidFill>
              </a:rPr>
              <a:t>Fonte Arial, tamanho 32, alinhamento justificado, espaçamento simples entre as linhas.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7306250" y="14459724"/>
            <a:ext cx="14398200" cy="9284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99"/>
              <a:buFont typeface="Arial"/>
              <a:buNone/>
            </a:pPr>
            <a:r>
              <a:rPr b="1" i="0" lang="pt-BR" sz="6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RESULTADOS E DISCUSSÃO</a:t>
            </a:r>
            <a:endParaRPr b="0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200">
                <a:solidFill>
                  <a:schemeClr val="dk1"/>
                </a:solidFill>
              </a:rPr>
              <a:t>Fonte Arial, tamanho 32, alinhamento justificado, espaçamento simples entre as linhas.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/>
          <p:nvPr/>
        </p:nvSpPr>
        <p:spPr>
          <a:xfrm flipH="1" rot="10800000">
            <a:off x="1204736" y="7866208"/>
            <a:ext cx="30048600" cy="50700"/>
          </a:xfrm>
          <a:prstGeom prst="rect">
            <a:avLst/>
          </a:prstGeom>
          <a:solidFill>
            <a:srgbClr val="002B7B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1266639" y="13524721"/>
            <a:ext cx="29956500" cy="45900"/>
          </a:xfrm>
          <a:prstGeom prst="rect">
            <a:avLst/>
          </a:prstGeom>
          <a:solidFill>
            <a:srgbClr val="002B7B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1084125" y="14675600"/>
            <a:ext cx="14580600" cy="487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99"/>
              <a:buFont typeface="Arial"/>
              <a:buNone/>
            </a:pPr>
            <a:r>
              <a:rPr b="1" i="0" lang="pt-BR" sz="6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b="0" i="0" sz="6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pt-BR" sz="3200">
                <a:solidFill>
                  <a:schemeClr val="dk1"/>
                </a:solidFill>
              </a:rPr>
              <a:t>Fonte Arial, tamanho 32, alinhamento justificado, espaçamento simples entre as linhas.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13528610" y="721519"/>
            <a:ext cx="49569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 txBox="1"/>
          <p:nvPr/>
        </p:nvSpPr>
        <p:spPr>
          <a:xfrm>
            <a:off x="1001600" y="23060538"/>
            <a:ext cx="14398200" cy="4876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999"/>
              <a:buFont typeface="Arial"/>
              <a:buNone/>
            </a:pPr>
            <a:r>
              <a:rPr b="1" i="0" lang="pt-BR" sz="6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OBJETIVO</a:t>
            </a:r>
            <a:endParaRPr b="1" i="0" sz="6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200">
                <a:solidFill>
                  <a:schemeClr val="dk1"/>
                </a:solidFill>
              </a:rPr>
              <a:t>Fonte Arial, tamanho 32, alinhamento justificado, espaçamento simples entre as linhas.</a:t>
            </a:r>
            <a:endParaRPr i="0" sz="3200" u="none" cap="none" strike="noStrike">
              <a:solidFill>
                <a:schemeClr val="dk1"/>
              </a:solidFill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17306250" y="30373633"/>
            <a:ext cx="143982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Figura 1 - </a:t>
            </a:r>
            <a:r>
              <a:rPr b="1" lang="pt-BR" sz="2400">
                <a:solidFill>
                  <a:schemeClr val="dk1"/>
                </a:solidFill>
              </a:rPr>
              <a:t>legenda da imagem (fonte Arial, tamanho 24, alinhado à esquerda, negrito)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Fonte: 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7372825" y="24710888"/>
            <a:ext cx="14100000" cy="541965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"/>
          <p:cNvSpPr/>
          <p:nvPr/>
        </p:nvSpPr>
        <p:spPr>
          <a:xfrm flipH="1" rot="-5400000">
            <a:off x="2694463" y="28082699"/>
            <a:ext cx="27317100" cy="107700"/>
          </a:xfrm>
          <a:prstGeom prst="rect">
            <a:avLst/>
          </a:prstGeom>
          <a:solidFill>
            <a:srgbClr val="002B7B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7193200" y="10863275"/>
            <a:ext cx="6210900" cy="221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75" lIns="431975" spcFirstLastPara="1" rIns="431975" wrap="square" tIns="215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 2</a:t>
            </a:r>
            <a:endParaRPr b="1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Instituição vinculada</a:t>
            </a:r>
            <a:r>
              <a:rPr b="0" i="0" lang="pt-BR" sz="3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pt-BR" sz="35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pt-BR" sz="35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-mail</a:t>
            </a:r>
            <a:endParaRPr b="0" i="0" sz="3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13404100" y="10787075"/>
            <a:ext cx="6210900" cy="221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75" lIns="431975" spcFirstLastPara="1" rIns="431975" wrap="square" tIns="215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 3</a:t>
            </a:r>
            <a:endParaRPr b="1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Instituição vinculada</a:t>
            </a:r>
            <a:r>
              <a:rPr b="0" i="0" lang="pt-BR" sz="3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pt-BR" sz="35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pt-BR" sz="35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-mail</a:t>
            </a:r>
            <a:endParaRPr b="0" i="0" sz="3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3" name="Google Shape;103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66650" y="359050"/>
            <a:ext cx="29956500" cy="7181447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"/>
          <p:cNvSpPr txBox="1"/>
          <p:nvPr/>
        </p:nvSpPr>
        <p:spPr>
          <a:xfrm>
            <a:off x="19538200" y="10787075"/>
            <a:ext cx="6210900" cy="221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75" lIns="431975" spcFirstLastPara="1" rIns="431975" wrap="square" tIns="215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 4</a:t>
            </a:r>
            <a:endParaRPr b="1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Instituição vinculada</a:t>
            </a:r>
            <a:r>
              <a:rPr b="0" i="0" lang="pt-BR" sz="3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pt-BR" sz="35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pt-BR" sz="35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-mail</a:t>
            </a:r>
            <a:endParaRPr b="0" i="0" sz="3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25405600" y="10787075"/>
            <a:ext cx="6210900" cy="221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5975" lIns="431975" spcFirstLastPara="1" rIns="431975" wrap="square" tIns="21597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b="1"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 5</a:t>
            </a:r>
            <a:endParaRPr b="1" i="0" sz="4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Instituição vinculada</a:t>
            </a:r>
            <a:r>
              <a:rPr b="0" i="0" lang="pt-BR" sz="3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pt-BR" sz="3500" u="sng" cap="none" strike="noStrik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pt-BR" sz="35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</a:rPr>
              <a:t>-mail</a:t>
            </a:r>
            <a:endParaRPr b="0" i="0" sz="3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Estrutura padrão">
  <a:themeElements>
    <a:clrScheme name="Tema do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2007-11-19T21:30:54Z</dcterms:created>
  <dc:creator>UniRV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1046-10.2.0.5965</vt:lpwstr>
  </property>
</Properties>
</file>