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jyI+8Q13fYZK9nipVX3rlapU/6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D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763" y="19"/>
      </p:cViewPr>
      <p:guideLst>
        <p:guide orient="horz" pos="13607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2494440" y="11233181"/>
            <a:ext cx="27410408" cy="2794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8373518" y="17112258"/>
            <a:ext cx="36610544" cy="6986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5801170" y="10328657"/>
            <a:ext cx="36610544" cy="2055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/>
            </a:lvl1pPr>
            <a:lvl2pPr lvl="1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sz="7086"/>
            </a:lvl2pPr>
            <a:lvl3pPr lvl="2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sz="6378"/>
            </a:lvl3pPr>
            <a:lvl4pPr lvl="3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4pPr>
            <a:lvl5pPr lvl="4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5pPr>
            <a:lvl6pPr lvl="5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6pPr>
            <a:lvl7pPr lvl="6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7pPr>
            <a:lvl8pPr lvl="7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8pPr>
            <a:lvl9pPr lvl="8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7086"/>
              <a:buNone/>
              <a:defRPr sz="7086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6378"/>
              <a:buNone/>
              <a:defRPr sz="6378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2227451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2"/>
          </p:nvPr>
        </p:nvSpPr>
        <p:spPr>
          <a:xfrm>
            <a:off x="16402140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 b="1"/>
            </a:lvl1pPr>
            <a:lvl2pPr marL="914400" lvl="1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sz="7086" b="1"/>
            </a:lvl2pPr>
            <a:lvl3pPr marL="1371600" lvl="2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sz="6378" b="1"/>
            </a:lvl3pPr>
            <a:lvl4pPr marL="1828800" lvl="3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4pPr>
            <a:lvl5pPr marL="2286000" lvl="4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5pPr>
            <a:lvl6pPr marL="2743200" lvl="5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6pPr>
            <a:lvl7pPr marL="3200400" lvl="6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7pPr>
            <a:lvl8pPr marL="3657600" lvl="7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8pPr>
            <a:lvl9pPr marL="4114800" lvl="8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2"/>
          </p:nvPr>
        </p:nvSpPr>
        <p:spPr>
          <a:xfrm>
            <a:off x="2231675" y="15780233"/>
            <a:ext cx="13706415" cy="23210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3"/>
          </p:nvPr>
        </p:nvSpPr>
        <p:spPr>
          <a:xfrm>
            <a:off x="16402142" y="10590160"/>
            <a:ext cx="13773917" cy="519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 b="1"/>
            </a:lvl1pPr>
            <a:lvl2pPr marL="914400" lvl="1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sz="7086" b="1"/>
            </a:lvl2pPr>
            <a:lvl3pPr marL="1371600" lvl="2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sz="6378" b="1"/>
            </a:lvl3pPr>
            <a:lvl4pPr marL="1828800" lvl="3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4pPr>
            <a:lvl5pPr marL="2286000" lvl="4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5pPr>
            <a:lvl6pPr marL="2743200" lvl="5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6pPr>
            <a:lvl7pPr marL="3200400" lvl="6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7pPr>
            <a:lvl8pPr marL="3657600" lvl="7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8pPr>
            <a:lvl9pPr marL="4114800" lvl="8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4"/>
          </p:nvPr>
        </p:nvSpPr>
        <p:spPr>
          <a:xfrm>
            <a:off x="16402142" y="15780233"/>
            <a:ext cx="13773917" cy="23210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948563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1338"/>
              <a:buChar char="•"/>
              <a:defRPr sz="11338"/>
            </a:lvl1pPr>
            <a:lvl2pPr marL="914400" lvl="1" indent="-858583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9921"/>
              <a:buChar char="•"/>
              <a:defRPr sz="9921"/>
            </a:lvl2pPr>
            <a:lvl3pPr marL="1371600" lvl="2" indent="-768604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Char char="•"/>
              <a:defRPr sz="8504"/>
            </a:lvl3pPr>
            <a:lvl4pPr marL="1828800" lvl="3" indent="-678561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4pPr>
            <a:lvl5pPr marL="2286000" lvl="4" indent="-678561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5pPr>
            <a:lvl6pPr marL="2743200" lvl="5" indent="-678561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6pPr>
            <a:lvl7pPr marL="3200400" lvl="6" indent="-678561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7pPr>
            <a:lvl8pPr marL="3657600" lvl="7" indent="-678561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8pPr>
            <a:lvl9pPr marL="4114800" lvl="8" indent="-678561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marL="914400" lvl="1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marL="1371600" lvl="2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marL="1828800" lvl="3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marL="2286000" lvl="4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marL="2743200" lvl="5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marL="3200400" lvl="6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marL="3657600" lvl="7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marL="4114800" lvl="8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marL="914400" lvl="1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marL="1371600" lvl="2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marL="1828800" lvl="3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marL="2286000" lvl="4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marL="2743200" lvl="5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marL="3200400" lvl="6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marL="3657600" lvl="7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marL="4114800" lvl="8" indent="-228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90"/>
              <a:buFont typeface="Calibri"/>
              <a:buNone/>
              <a:defRPr sz="1558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858583" algn="l" rtl="0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9921"/>
              <a:buFont typeface="Arial"/>
              <a:buChar char="•"/>
              <a:defRPr sz="992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68604" algn="l" rtl="0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Font typeface="Arial"/>
              <a:buChar char="•"/>
              <a:defRPr sz="85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78561" algn="l" rtl="0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Font typeface="Arial"/>
              <a:buChar char="•"/>
              <a:defRPr sz="70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33603" algn="l" rtl="0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sz="637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33603" algn="l" rtl="0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sz="637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33603" algn="l" rtl="0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sz="637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33603" algn="l" rtl="0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sz="637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33603" algn="l" rtl="0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sz="637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33603" algn="l" rtl="0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sz="637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sz="4252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1147594" y="8352423"/>
            <a:ext cx="30105600" cy="22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99"/>
              <a:buFont typeface="Arial"/>
              <a:buNone/>
            </a:pPr>
            <a:r>
              <a:rPr lang="pt-BR" sz="6400" b="1">
                <a:solidFill>
                  <a:schemeClr val="dk2"/>
                </a:solidFill>
              </a:rPr>
              <a:t>TÍTULO (FONTE ARIAL</a:t>
            </a:r>
            <a:r>
              <a:rPr lang="pt-BR" sz="6499" b="1">
                <a:solidFill>
                  <a:schemeClr val="dk2"/>
                </a:solidFill>
              </a:rPr>
              <a:t>, </a:t>
            </a:r>
            <a:r>
              <a:rPr lang="pt-BR" sz="6400" b="1">
                <a:solidFill>
                  <a:schemeClr val="dk2"/>
                </a:solidFill>
              </a:rPr>
              <a:t>TAMANHO 64, CENTRALIZADO, MAIÚSCULO)</a:t>
            </a:r>
            <a:endParaRPr sz="64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982300" y="10856525"/>
            <a:ext cx="6210900" cy="22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975" tIns="215975" rIns="431975" bIns="215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 1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Instituição vinculada</a:t>
            </a:r>
            <a:r>
              <a:rPr lang="pt-BR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35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pt-BR" sz="3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-mail</a:t>
            </a:r>
            <a:endParaRPr sz="3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084125" y="33502874"/>
            <a:ext cx="14398200" cy="84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99"/>
              <a:buFont typeface="Arial"/>
              <a:buNone/>
            </a:pPr>
            <a:r>
              <a:rPr lang="pt-BR" sz="6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  <a:endParaRPr sz="6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200" dirty="0">
                <a:solidFill>
                  <a:schemeClr val="dk1"/>
                </a:solidFill>
              </a:rPr>
              <a:t>Fonte Arial, tamanho 32, alinhamento justificado, espaçamento simples entre as linhas.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7223714" y="32026638"/>
            <a:ext cx="143982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99"/>
              <a:buFont typeface="Arial"/>
              <a:buNone/>
            </a:pPr>
            <a:r>
              <a:rPr lang="pt-BR"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CONCLUSÃO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200">
                <a:solidFill>
                  <a:schemeClr val="dk1"/>
                </a:solidFill>
              </a:rPr>
              <a:t>Fonte Arial, tamanho 32, alinhamento justificado, espaçamento simples entre as linhas.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7306250" y="14459724"/>
            <a:ext cx="14398200" cy="9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99"/>
              <a:buFont typeface="Arial"/>
              <a:buNone/>
            </a:pPr>
            <a:r>
              <a:rPr lang="pt-BR"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 E DISCUSSÃO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200">
                <a:solidFill>
                  <a:schemeClr val="dk1"/>
                </a:solidFill>
              </a:rPr>
              <a:t>Fonte Arial, tamanho 32, alinhamento justificado, espaçamento simples entre as linhas.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/>
          <p:nvPr/>
        </p:nvSpPr>
        <p:spPr>
          <a:xfrm rot="10800000" flipH="1">
            <a:off x="1204736" y="7866208"/>
            <a:ext cx="30048600" cy="50700"/>
          </a:xfrm>
          <a:prstGeom prst="rect">
            <a:avLst/>
          </a:prstGeom>
          <a:solidFill>
            <a:srgbClr val="F6DDD8"/>
          </a:solidFill>
          <a:ln w="38100" cap="flat" cmpd="sng">
            <a:solidFill>
              <a:srgbClr val="F6DD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266639" y="13524721"/>
            <a:ext cx="29956500" cy="45900"/>
          </a:xfrm>
          <a:prstGeom prst="rect">
            <a:avLst/>
          </a:prstGeom>
          <a:solidFill>
            <a:srgbClr val="002B7B"/>
          </a:solidFill>
          <a:ln w="38100" cap="flat" cmpd="sng">
            <a:solidFill>
              <a:srgbClr val="F6DD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084125" y="14675600"/>
            <a:ext cx="14580600" cy="48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99"/>
              <a:buFont typeface="Arial"/>
              <a:buNone/>
            </a:pPr>
            <a:r>
              <a:rPr lang="pt-BR" sz="6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sz="6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3200" dirty="0">
                <a:solidFill>
                  <a:schemeClr val="dk1"/>
                </a:solidFill>
              </a:rPr>
              <a:t>Fonte Arial, tamanho 32, alinhamento justificado, espaçamento simples entre as linhas.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3528610" y="721519"/>
            <a:ext cx="4956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1001600" y="23060538"/>
            <a:ext cx="14398200" cy="48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99"/>
              <a:buFont typeface="Arial"/>
              <a:buNone/>
            </a:pPr>
            <a:r>
              <a:rPr lang="pt-BR"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endParaRPr sz="6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200">
                <a:solidFill>
                  <a:schemeClr val="dk1"/>
                </a:solidFill>
              </a:rPr>
              <a:t>Fonte Arial, tamanho 32, alinhamento justificado, espaçamento simples entre as linhas.</a:t>
            </a:r>
            <a:endParaRPr sz="320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17306250" y="30373633"/>
            <a:ext cx="14398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Figura 1 - </a:t>
            </a:r>
            <a:r>
              <a:rPr lang="pt-BR" sz="2400" b="1">
                <a:solidFill>
                  <a:schemeClr val="dk1"/>
                </a:solidFill>
              </a:rPr>
              <a:t>legenda da imagem (fonte Arial, tamanho 24, alinhado à esquerda, negrito)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72825" y="24710888"/>
            <a:ext cx="14100000" cy="541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/>
          <p:nvPr/>
        </p:nvSpPr>
        <p:spPr>
          <a:xfrm rot="-5400000" flipH="1">
            <a:off x="2694463" y="28082699"/>
            <a:ext cx="27317100" cy="107700"/>
          </a:xfrm>
          <a:prstGeom prst="rect">
            <a:avLst/>
          </a:prstGeom>
          <a:solidFill>
            <a:srgbClr val="F6DDD8"/>
          </a:solidFill>
          <a:ln w="38100" cap="flat" cmpd="sng">
            <a:solidFill>
              <a:srgbClr val="F6DD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7193200" y="10863275"/>
            <a:ext cx="6210900" cy="22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975" tIns="215975" rIns="431975" bIns="215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 2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Instituição vinculada</a:t>
            </a:r>
            <a:r>
              <a:rPr lang="pt-BR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35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pt-BR" sz="3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-mail</a:t>
            </a:r>
            <a:endParaRPr sz="3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3404100" y="10787075"/>
            <a:ext cx="6210900" cy="22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975" tIns="215975" rIns="431975" bIns="215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 3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Instituição vinculada</a:t>
            </a:r>
            <a:r>
              <a:rPr lang="pt-BR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35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pt-BR" sz="3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-mail</a:t>
            </a:r>
            <a:endParaRPr sz="3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19538200" y="10787075"/>
            <a:ext cx="6210900" cy="22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975" tIns="215975" rIns="431975" bIns="215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 4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Instituição vinculada</a:t>
            </a:r>
            <a:r>
              <a:rPr lang="pt-BR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35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pt-BR" sz="3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-mail</a:t>
            </a:r>
            <a:endParaRPr sz="3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25405600" y="10787075"/>
            <a:ext cx="6210900" cy="22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975" tIns="215975" rIns="431975" bIns="215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 5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Instituição vinculada</a:t>
            </a:r>
            <a:r>
              <a:rPr lang="pt-BR" sz="3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pt-BR" sz="35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pt-BR" sz="3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-mail</a:t>
            </a:r>
            <a:endParaRPr sz="3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2A6A91C-AC01-9936-529D-1A19242BC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94" y="340141"/>
            <a:ext cx="30048600" cy="73228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Personalizar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UniRV</dc:creator>
  <cp:lastModifiedBy>Higor Eduardo</cp:lastModifiedBy>
  <cp:revision>1</cp:revision>
  <dcterms:created xsi:type="dcterms:W3CDTF">2007-11-19T21:30:54Z</dcterms:created>
  <dcterms:modified xsi:type="dcterms:W3CDTF">2026-09-03T13:14:05Z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1046-10.2.0.5965</vt:lpwstr>
  </property>
</Properties>
</file>