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1pPr>
    <a:lvl2pPr marL="1814361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2pPr>
    <a:lvl3pPr marL="3628722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3pPr>
    <a:lvl4pPr marL="5443079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4pPr>
    <a:lvl5pPr marL="7257440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5pPr>
    <a:lvl6pPr marL="9071801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6pPr>
    <a:lvl7pPr marL="10886162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7pPr>
    <a:lvl8pPr marL="12700523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8pPr>
    <a:lvl9pPr marL="14514880" algn="l" defTabSz="3628722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4434" autoAdjust="0"/>
  </p:normalViewPr>
  <p:slideViewPr>
    <p:cSldViewPr snapToGrid="0">
      <p:cViewPr>
        <p:scale>
          <a:sx n="15" d="100"/>
          <a:sy n="15" d="100"/>
        </p:scale>
        <p:origin x="-1496" y="-80"/>
      </p:cViewPr>
      <p:guideLst>
        <p:guide orient="horz" pos="13606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5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9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96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9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57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40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04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09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1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12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B5A5-70A4-4EC5-A5FA-4C697FC64383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8B85-8246-442A-92E9-9F8EC840B6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44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040878" y="7770829"/>
            <a:ext cx="1900645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XXXX, XX. </a:t>
            </a:r>
            <a:r>
              <a:rPr lang="pt-BR" altLang="pt-B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(nome do </a:t>
            </a:r>
            <a:r>
              <a:rPr lang="pt-BR" altLang="pt-BR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autor)  </a:t>
            </a:r>
            <a:r>
              <a:rPr lang="pt-BR" alt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</a:t>
            </a:r>
            <a:r>
              <a:rPr lang="pt-BR" altLang="pt-BR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(Titulação Acadêmica)</a:t>
            </a:r>
          </a:p>
          <a:p>
            <a:pPr algn="ctr" eaLnBrk="1" hangingPunct="1"/>
            <a:endParaRPr lang="pt-BR" altLang="pt-BR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de Uberlândia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5686173" y="10344010"/>
            <a:ext cx="37470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bg-BG" altLang="pt-BR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n-US" altLang="pt-BR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9" b="31453"/>
          <a:stretch/>
        </p:blipFill>
        <p:spPr>
          <a:xfrm>
            <a:off x="1862731" y="65315"/>
            <a:ext cx="27801006" cy="6151420"/>
          </a:xfrm>
          <a:prstGeom prst="rect">
            <a:avLst/>
          </a:prstGeom>
        </p:spPr>
      </p:pic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914401" y="11432504"/>
            <a:ext cx="14956970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texto deve estar em Espaçamento de 1,5 entre linhas.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 em Time New Roman, tamanho 50.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16544110" y="12025163"/>
            <a:ext cx="14958000" cy="835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.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5760498" y="17268360"/>
            <a:ext cx="3110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altLang="pt-BR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829725" y="18838237"/>
            <a:ext cx="14956970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5290931" y="24143679"/>
            <a:ext cx="4211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n-US" altLang="pt-BR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14401" y="25628890"/>
            <a:ext cx="14956970" cy="253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5458940" y="30288232"/>
            <a:ext cx="32380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altLang="pt-BR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29725" y="31604112"/>
            <a:ext cx="14956970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Pode-se utilizar imagens e figuras</a:t>
            </a:r>
            <a:r>
              <a:rPr lang="pt-BR" alt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19388479" y="21279530"/>
            <a:ext cx="65267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en-US" altLang="pt-BR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6779233" y="28098676"/>
            <a:ext cx="14956970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20084986" y="33579423"/>
            <a:ext cx="38615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en-US" altLang="pt-BR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6545140" y="35200817"/>
            <a:ext cx="14956970" cy="373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lista de referências deve conter somente as obras citadas no banner, de forma enumerada, exemplo:</a:t>
            </a:r>
          </a:p>
          <a:p>
            <a:pPr marL="914400" indent="-914400" algn="just" eaLnBrk="1" hangingPunct="1">
              <a:lnSpc>
                <a:spcPct val="150000"/>
              </a:lnSpc>
              <a:buAutoNum type="arabicParenR"/>
            </a:pPr>
            <a:r>
              <a:rPr lang="pt-BR" alt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</a:t>
            </a:r>
            <a:endParaRPr lang="pt-BR" alt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 algn="just" eaLnBrk="1" hangingPunct="1">
              <a:lnSpc>
                <a:spcPct val="150000"/>
              </a:lnSpc>
              <a:buAutoNum type="arabicParenR"/>
            </a:pPr>
            <a:r>
              <a:rPr lang="pt-BR" alt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alt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1991160" y="6245395"/>
            <a:ext cx="91058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en-US" altLang="pt-BR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6677604" y="23001808"/>
            <a:ext cx="14956970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826174" y="35346058"/>
            <a:ext cx="14956970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9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85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Iúri Samuel</dc:creator>
  <cp:lastModifiedBy>Karine Zago</cp:lastModifiedBy>
  <cp:revision>17</cp:revision>
  <dcterms:created xsi:type="dcterms:W3CDTF">2019-08-09T12:47:46Z</dcterms:created>
  <dcterms:modified xsi:type="dcterms:W3CDTF">2019-08-19T19:50:08Z</dcterms:modified>
</cp:coreProperties>
</file>