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9907588" cy="5572125"/>
  <p:notesSz cx="6858000" cy="9144000"/>
  <p:embeddedFontLst>
    <p:embeddedFont>
      <p:font typeface="Bebas Neue" panose="020B0606020202050201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515597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1pPr>
    <a:lvl2pPr marL="257799" algn="l" defTabSz="515597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2pPr>
    <a:lvl3pPr marL="515597" algn="l" defTabSz="515597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3pPr>
    <a:lvl4pPr marL="773395" algn="l" defTabSz="515597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4pPr>
    <a:lvl5pPr marL="1031191" algn="l" defTabSz="515597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5pPr>
    <a:lvl6pPr marL="1288991" algn="l" defTabSz="515597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6pPr>
    <a:lvl7pPr marL="1546788" algn="l" defTabSz="515597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7pPr>
    <a:lvl8pPr marL="1804588" algn="l" defTabSz="515597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8pPr>
    <a:lvl9pPr marL="2062386" algn="l" defTabSz="515597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0" userDrawn="1">
          <p15:clr>
            <a:srgbClr val="A4A3A4"/>
          </p15:clr>
        </p15:guide>
        <p15:guide id="2" pos="15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796" y="52"/>
      </p:cViewPr>
      <p:guideLst>
        <p:guide orient="horz" pos="1170"/>
        <p:guide pos="15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36" y="1153982"/>
            <a:ext cx="4210725" cy="7962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069" y="2105027"/>
            <a:ext cx="3467656" cy="9493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5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7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1502" y="148767"/>
            <a:ext cx="1114604" cy="31695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90" y="148767"/>
            <a:ext cx="3261249" cy="31695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18" y="2387074"/>
            <a:ext cx="4210725" cy="737791"/>
          </a:xfrm>
        </p:spPr>
        <p:txBody>
          <a:bodyPr anchor="t"/>
          <a:lstStyle>
            <a:lvl1pPr algn="l">
              <a:defRPr sz="14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318" y="1574474"/>
            <a:ext cx="4210725" cy="812602"/>
          </a:xfrm>
        </p:spPr>
        <p:txBody>
          <a:bodyPr anchor="b"/>
          <a:lstStyle>
            <a:lvl1pPr marL="0" indent="0">
              <a:buNone/>
              <a:defRPr sz="711">
                <a:solidFill>
                  <a:schemeClr val="tx1">
                    <a:tint val="75000"/>
                  </a:schemeClr>
                </a:solidFill>
              </a:defRPr>
            </a:lvl1pPr>
            <a:lvl2pPr marL="162519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2pPr>
            <a:lvl3pPr marL="325037" indent="0">
              <a:buNone/>
              <a:defRPr sz="569">
                <a:solidFill>
                  <a:schemeClr val="tx1">
                    <a:tint val="75000"/>
                  </a:schemeClr>
                </a:solidFill>
              </a:defRPr>
            </a:lvl3pPr>
            <a:lvl4pPr marL="487556" indent="0">
              <a:buNone/>
              <a:defRPr sz="498">
                <a:solidFill>
                  <a:schemeClr val="tx1">
                    <a:tint val="75000"/>
                  </a:schemeClr>
                </a:solidFill>
              </a:defRPr>
            </a:lvl4pPr>
            <a:lvl5pPr marL="650075" indent="0">
              <a:buNone/>
              <a:defRPr sz="498">
                <a:solidFill>
                  <a:schemeClr val="tx1">
                    <a:tint val="75000"/>
                  </a:schemeClr>
                </a:solidFill>
              </a:defRPr>
            </a:lvl5pPr>
            <a:lvl6pPr marL="812593" indent="0">
              <a:buNone/>
              <a:defRPr sz="498">
                <a:solidFill>
                  <a:schemeClr val="tx1">
                    <a:tint val="75000"/>
                  </a:schemeClr>
                </a:solidFill>
              </a:defRPr>
            </a:lvl6pPr>
            <a:lvl7pPr marL="975112" indent="0">
              <a:buNone/>
              <a:defRPr sz="498">
                <a:solidFill>
                  <a:schemeClr val="tx1">
                    <a:tint val="75000"/>
                  </a:schemeClr>
                </a:solidFill>
              </a:defRPr>
            </a:lvl7pPr>
            <a:lvl8pPr marL="1137631" indent="0">
              <a:buNone/>
              <a:defRPr sz="498">
                <a:solidFill>
                  <a:schemeClr val="tx1">
                    <a:tint val="75000"/>
                  </a:schemeClr>
                </a:solidFill>
              </a:defRPr>
            </a:lvl8pPr>
            <a:lvl9pPr marL="1300150" indent="0">
              <a:buNone/>
              <a:defRPr sz="4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91" y="866780"/>
            <a:ext cx="2187925" cy="2451564"/>
          </a:xfrm>
        </p:spPr>
        <p:txBody>
          <a:bodyPr/>
          <a:lstStyle>
            <a:lvl1pPr>
              <a:defRPr sz="995"/>
            </a:lvl1pPr>
            <a:lvl2pPr>
              <a:defRPr sz="853"/>
            </a:lvl2pPr>
            <a:lvl3pPr>
              <a:defRPr sz="711"/>
            </a:lvl3pPr>
            <a:lvl4pPr>
              <a:defRPr sz="640"/>
            </a:lvl4pPr>
            <a:lvl5pPr>
              <a:defRPr sz="640"/>
            </a:lvl5pPr>
            <a:lvl6pPr>
              <a:defRPr sz="640"/>
            </a:lvl6pPr>
            <a:lvl7pPr>
              <a:defRPr sz="640"/>
            </a:lvl7pPr>
            <a:lvl8pPr>
              <a:defRPr sz="640"/>
            </a:lvl8pPr>
            <a:lvl9pPr>
              <a:defRPr sz="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8179" y="866780"/>
            <a:ext cx="2187925" cy="2451564"/>
          </a:xfrm>
        </p:spPr>
        <p:txBody>
          <a:bodyPr/>
          <a:lstStyle>
            <a:lvl1pPr>
              <a:defRPr sz="995"/>
            </a:lvl1pPr>
            <a:lvl2pPr>
              <a:defRPr sz="853"/>
            </a:lvl2pPr>
            <a:lvl3pPr>
              <a:defRPr sz="711"/>
            </a:lvl3pPr>
            <a:lvl4pPr>
              <a:defRPr sz="640"/>
            </a:lvl4pPr>
            <a:lvl5pPr>
              <a:defRPr sz="640"/>
            </a:lvl5pPr>
            <a:lvl6pPr>
              <a:defRPr sz="640"/>
            </a:lvl6pPr>
            <a:lvl7pPr>
              <a:defRPr sz="640"/>
            </a:lvl7pPr>
            <a:lvl8pPr>
              <a:defRPr sz="640"/>
            </a:lvl8pPr>
            <a:lvl9pPr>
              <a:defRPr sz="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92" y="831523"/>
            <a:ext cx="2188787" cy="346539"/>
          </a:xfrm>
        </p:spPr>
        <p:txBody>
          <a:bodyPr anchor="b"/>
          <a:lstStyle>
            <a:lvl1pPr marL="0" indent="0">
              <a:buNone/>
              <a:defRPr sz="853" b="1"/>
            </a:lvl1pPr>
            <a:lvl2pPr marL="162519" indent="0">
              <a:buNone/>
              <a:defRPr sz="711" b="1"/>
            </a:lvl2pPr>
            <a:lvl3pPr marL="325037" indent="0">
              <a:buNone/>
              <a:defRPr sz="640" b="1"/>
            </a:lvl3pPr>
            <a:lvl4pPr marL="487556" indent="0">
              <a:buNone/>
              <a:defRPr sz="569" b="1"/>
            </a:lvl4pPr>
            <a:lvl5pPr marL="650075" indent="0">
              <a:buNone/>
              <a:defRPr sz="569" b="1"/>
            </a:lvl5pPr>
            <a:lvl6pPr marL="812593" indent="0">
              <a:buNone/>
              <a:defRPr sz="569" b="1"/>
            </a:lvl6pPr>
            <a:lvl7pPr marL="975112" indent="0">
              <a:buNone/>
              <a:defRPr sz="569" b="1"/>
            </a:lvl7pPr>
            <a:lvl8pPr marL="1137631" indent="0">
              <a:buNone/>
              <a:defRPr sz="569" b="1"/>
            </a:lvl8pPr>
            <a:lvl9pPr marL="1300150" indent="0">
              <a:buNone/>
              <a:defRPr sz="5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92" y="1178058"/>
            <a:ext cx="2188787" cy="2140281"/>
          </a:xfrm>
        </p:spPr>
        <p:txBody>
          <a:bodyPr/>
          <a:lstStyle>
            <a:lvl1pPr>
              <a:defRPr sz="853"/>
            </a:lvl1pPr>
            <a:lvl2pPr>
              <a:defRPr sz="711"/>
            </a:lvl2pPr>
            <a:lvl3pPr>
              <a:defRPr sz="640"/>
            </a:lvl3pPr>
            <a:lvl4pPr>
              <a:defRPr sz="569"/>
            </a:lvl4pPr>
            <a:lvl5pPr>
              <a:defRPr sz="569"/>
            </a:lvl5pPr>
            <a:lvl6pPr>
              <a:defRPr sz="569"/>
            </a:lvl6pPr>
            <a:lvl7pPr>
              <a:defRPr sz="569"/>
            </a:lvl7pPr>
            <a:lvl8pPr>
              <a:defRPr sz="569"/>
            </a:lvl8pPr>
            <a:lvl9pPr>
              <a:defRPr sz="5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460" y="831523"/>
            <a:ext cx="2189647" cy="346539"/>
          </a:xfrm>
        </p:spPr>
        <p:txBody>
          <a:bodyPr anchor="b"/>
          <a:lstStyle>
            <a:lvl1pPr marL="0" indent="0">
              <a:buNone/>
              <a:defRPr sz="853" b="1"/>
            </a:lvl1pPr>
            <a:lvl2pPr marL="162519" indent="0">
              <a:buNone/>
              <a:defRPr sz="711" b="1"/>
            </a:lvl2pPr>
            <a:lvl3pPr marL="325037" indent="0">
              <a:buNone/>
              <a:defRPr sz="640" b="1"/>
            </a:lvl3pPr>
            <a:lvl4pPr marL="487556" indent="0">
              <a:buNone/>
              <a:defRPr sz="569" b="1"/>
            </a:lvl4pPr>
            <a:lvl5pPr marL="650075" indent="0">
              <a:buNone/>
              <a:defRPr sz="569" b="1"/>
            </a:lvl5pPr>
            <a:lvl6pPr marL="812593" indent="0">
              <a:buNone/>
              <a:defRPr sz="569" b="1"/>
            </a:lvl6pPr>
            <a:lvl7pPr marL="975112" indent="0">
              <a:buNone/>
              <a:defRPr sz="569" b="1"/>
            </a:lvl7pPr>
            <a:lvl8pPr marL="1137631" indent="0">
              <a:buNone/>
              <a:defRPr sz="569" b="1"/>
            </a:lvl8pPr>
            <a:lvl9pPr marL="1300150" indent="0">
              <a:buNone/>
              <a:defRPr sz="5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460" y="1178058"/>
            <a:ext cx="2189647" cy="2140281"/>
          </a:xfrm>
        </p:spPr>
        <p:txBody>
          <a:bodyPr/>
          <a:lstStyle>
            <a:lvl1pPr>
              <a:defRPr sz="853"/>
            </a:lvl1pPr>
            <a:lvl2pPr>
              <a:defRPr sz="711"/>
            </a:lvl2pPr>
            <a:lvl3pPr>
              <a:defRPr sz="640"/>
            </a:lvl3pPr>
            <a:lvl4pPr>
              <a:defRPr sz="569"/>
            </a:lvl4pPr>
            <a:lvl5pPr>
              <a:defRPr sz="569"/>
            </a:lvl5pPr>
            <a:lvl6pPr>
              <a:defRPr sz="569"/>
            </a:lvl6pPr>
            <a:lvl7pPr>
              <a:defRPr sz="569"/>
            </a:lvl7pPr>
            <a:lvl8pPr>
              <a:defRPr sz="569"/>
            </a:lvl8pPr>
            <a:lvl9pPr>
              <a:defRPr sz="5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95" y="147904"/>
            <a:ext cx="1629765" cy="629445"/>
          </a:xfrm>
        </p:spPr>
        <p:txBody>
          <a:bodyPr anchor="b"/>
          <a:lstStyle>
            <a:lvl1pPr algn="l">
              <a:defRPr sz="7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801" y="147908"/>
            <a:ext cx="2769309" cy="3170435"/>
          </a:xfrm>
        </p:spPr>
        <p:txBody>
          <a:bodyPr/>
          <a:lstStyle>
            <a:lvl1pPr>
              <a:defRPr sz="1138"/>
            </a:lvl1pPr>
            <a:lvl2pPr>
              <a:defRPr sz="995"/>
            </a:lvl2pPr>
            <a:lvl3pPr>
              <a:defRPr sz="853"/>
            </a:lvl3pPr>
            <a:lvl4pPr>
              <a:defRPr sz="711"/>
            </a:lvl4pPr>
            <a:lvl5pPr>
              <a:defRPr sz="711"/>
            </a:lvl5pPr>
            <a:lvl6pPr>
              <a:defRPr sz="711"/>
            </a:lvl6pPr>
            <a:lvl7pPr>
              <a:defRPr sz="711"/>
            </a:lvl7pPr>
            <a:lvl8pPr>
              <a:defRPr sz="711"/>
            </a:lvl8pPr>
            <a:lvl9pPr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95" y="777353"/>
            <a:ext cx="1629765" cy="2540992"/>
          </a:xfrm>
        </p:spPr>
        <p:txBody>
          <a:bodyPr/>
          <a:lstStyle>
            <a:lvl1pPr marL="0" indent="0">
              <a:buNone/>
              <a:defRPr sz="498"/>
            </a:lvl1pPr>
            <a:lvl2pPr marL="162519" indent="0">
              <a:buNone/>
              <a:defRPr sz="427"/>
            </a:lvl2pPr>
            <a:lvl3pPr marL="325037" indent="0">
              <a:buNone/>
              <a:defRPr sz="355"/>
            </a:lvl3pPr>
            <a:lvl4pPr marL="487556" indent="0">
              <a:buNone/>
              <a:defRPr sz="320"/>
            </a:lvl4pPr>
            <a:lvl5pPr marL="650075" indent="0">
              <a:buNone/>
              <a:defRPr sz="320"/>
            </a:lvl5pPr>
            <a:lvl6pPr marL="812593" indent="0">
              <a:buNone/>
              <a:defRPr sz="320"/>
            </a:lvl6pPr>
            <a:lvl7pPr marL="975112" indent="0">
              <a:buNone/>
              <a:defRPr sz="320"/>
            </a:lvl7pPr>
            <a:lvl8pPr marL="1137631" indent="0">
              <a:buNone/>
              <a:defRPr sz="320"/>
            </a:lvl8pPr>
            <a:lvl9pPr marL="1300150" indent="0">
              <a:buNone/>
              <a:defRPr sz="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980" y="2600330"/>
            <a:ext cx="2972277" cy="306983"/>
          </a:xfrm>
        </p:spPr>
        <p:txBody>
          <a:bodyPr anchor="b"/>
          <a:lstStyle>
            <a:lvl1pPr algn="l">
              <a:defRPr sz="7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980" y="331919"/>
            <a:ext cx="2972277" cy="2228850"/>
          </a:xfrm>
        </p:spPr>
        <p:txBody>
          <a:bodyPr/>
          <a:lstStyle>
            <a:lvl1pPr marL="0" indent="0">
              <a:buNone/>
              <a:defRPr sz="1138"/>
            </a:lvl1pPr>
            <a:lvl2pPr marL="162519" indent="0">
              <a:buNone/>
              <a:defRPr sz="995"/>
            </a:lvl2pPr>
            <a:lvl3pPr marL="325037" indent="0">
              <a:buNone/>
              <a:defRPr sz="853"/>
            </a:lvl3pPr>
            <a:lvl4pPr marL="487556" indent="0">
              <a:buNone/>
              <a:defRPr sz="711"/>
            </a:lvl4pPr>
            <a:lvl5pPr marL="650075" indent="0">
              <a:buNone/>
              <a:defRPr sz="711"/>
            </a:lvl5pPr>
            <a:lvl6pPr marL="812593" indent="0">
              <a:buNone/>
              <a:defRPr sz="711"/>
            </a:lvl6pPr>
            <a:lvl7pPr marL="975112" indent="0">
              <a:buNone/>
              <a:defRPr sz="711"/>
            </a:lvl7pPr>
            <a:lvl8pPr marL="1137631" indent="0">
              <a:buNone/>
              <a:defRPr sz="711"/>
            </a:lvl8pPr>
            <a:lvl9pPr marL="1300150" indent="0">
              <a:buNone/>
              <a:defRPr sz="71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980" y="2907313"/>
            <a:ext cx="2972277" cy="435967"/>
          </a:xfrm>
        </p:spPr>
        <p:txBody>
          <a:bodyPr/>
          <a:lstStyle>
            <a:lvl1pPr marL="0" indent="0">
              <a:buNone/>
              <a:defRPr sz="498"/>
            </a:lvl1pPr>
            <a:lvl2pPr marL="162519" indent="0">
              <a:buNone/>
              <a:defRPr sz="427"/>
            </a:lvl2pPr>
            <a:lvl3pPr marL="325037" indent="0">
              <a:buNone/>
              <a:defRPr sz="355"/>
            </a:lvl3pPr>
            <a:lvl4pPr marL="487556" indent="0">
              <a:buNone/>
              <a:defRPr sz="320"/>
            </a:lvl4pPr>
            <a:lvl5pPr marL="650075" indent="0">
              <a:buNone/>
              <a:defRPr sz="320"/>
            </a:lvl5pPr>
            <a:lvl6pPr marL="812593" indent="0">
              <a:buNone/>
              <a:defRPr sz="320"/>
            </a:lvl6pPr>
            <a:lvl7pPr marL="975112" indent="0">
              <a:buNone/>
              <a:defRPr sz="320"/>
            </a:lvl7pPr>
            <a:lvl8pPr marL="1137631" indent="0">
              <a:buNone/>
              <a:defRPr sz="320"/>
            </a:lvl8pPr>
            <a:lvl9pPr marL="1300150" indent="0">
              <a:buNone/>
              <a:defRPr sz="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90" y="148762"/>
            <a:ext cx="4458415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90" y="866780"/>
            <a:ext cx="4458415" cy="245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90" y="3443029"/>
            <a:ext cx="1155885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548" y="3443029"/>
            <a:ext cx="1568701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0219" y="3443029"/>
            <a:ext cx="1155885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5037" rtl="0" eaLnBrk="1" latinLnBrk="0" hangingPunct="1">
        <a:spcBef>
          <a:spcPct val="0"/>
        </a:spcBef>
        <a:buNone/>
        <a:defRPr sz="1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889" indent="-121889" algn="l" defTabSz="325037" rtl="0" eaLnBrk="1" latinLnBrk="0" hangingPunct="1">
        <a:spcBef>
          <a:spcPct val="20000"/>
        </a:spcBef>
        <a:buFont typeface="Arial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1pPr>
      <a:lvl2pPr marL="264093" indent="-101575" algn="l" defTabSz="325037" rtl="0" eaLnBrk="1" latinLnBrk="0" hangingPunct="1">
        <a:spcBef>
          <a:spcPct val="20000"/>
        </a:spcBef>
        <a:buFont typeface="Arial" pitchFamily="34" charset="0"/>
        <a:buChar char="–"/>
        <a:defRPr sz="995" kern="1200">
          <a:solidFill>
            <a:schemeClr val="tx1"/>
          </a:solidFill>
          <a:latin typeface="+mn-lt"/>
          <a:ea typeface="+mn-ea"/>
          <a:cs typeface="+mn-cs"/>
        </a:defRPr>
      </a:lvl2pPr>
      <a:lvl3pPr marL="406296" indent="-81259" algn="l" defTabSz="325037" rtl="0" eaLnBrk="1" latinLnBrk="0" hangingPunct="1">
        <a:spcBef>
          <a:spcPct val="20000"/>
        </a:spcBef>
        <a:buFont typeface="Arial" pitchFamily="34" charset="0"/>
        <a:buChar char="•"/>
        <a:defRPr sz="853" kern="1200">
          <a:solidFill>
            <a:schemeClr val="tx1"/>
          </a:solidFill>
          <a:latin typeface="+mn-lt"/>
          <a:ea typeface="+mn-ea"/>
          <a:cs typeface="+mn-cs"/>
        </a:defRPr>
      </a:lvl3pPr>
      <a:lvl4pPr marL="568816" indent="-81259" algn="l" defTabSz="325037" rtl="0" eaLnBrk="1" latinLnBrk="0" hangingPunct="1">
        <a:spcBef>
          <a:spcPct val="20000"/>
        </a:spcBef>
        <a:buFont typeface="Arial" pitchFamily="34" charset="0"/>
        <a:buChar char="–"/>
        <a:defRPr sz="711" kern="1200">
          <a:solidFill>
            <a:schemeClr val="tx1"/>
          </a:solidFill>
          <a:latin typeface="+mn-lt"/>
          <a:ea typeface="+mn-ea"/>
          <a:cs typeface="+mn-cs"/>
        </a:defRPr>
      </a:lvl4pPr>
      <a:lvl5pPr marL="731335" indent="-81259" algn="l" defTabSz="325037" rtl="0" eaLnBrk="1" latinLnBrk="0" hangingPunct="1">
        <a:spcBef>
          <a:spcPct val="20000"/>
        </a:spcBef>
        <a:buFont typeface="Arial" pitchFamily="34" charset="0"/>
        <a:buChar char="»"/>
        <a:defRPr sz="711" kern="1200">
          <a:solidFill>
            <a:schemeClr val="tx1"/>
          </a:solidFill>
          <a:latin typeface="+mn-lt"/>
          <a:ea typeface="+mn-ea"/>
          <a:cs typeface="+mn-cs"/>
        </a:defRPr>
      </a:lvl5pPr>
      <a:lvl6pPr marL="893852" indent="-81259" algn="l" defTabSz="325037" rtl="0" eaLnBrk="1" latinLnBrk="0" hangingPunct="1">
        <a:spcBef>
          <a:spcPct val="20000"/>
        </a:spcBef>
        <a:buFont typeface="Arial" pitchFamily="34" charset="0"/>
        <a:buChar char="•"/>
        <a:defRPr sz="711" kern="1200">
          <a:solidFill>
            <a:schemeClr val="tx1"/>
          </a:solidFill>
          <a:latin typeface="+mn-lt"/>
          <a:ea typeface="+mn-ea"/>
          <a:cs typeface="+mn-cs"/>
        </a:defRPr>
      </a:lvl6pPr>
      <a:lvl7pPr marL="1056371" indent="-81259" algn="l" defTabSz="325037" rtl="0" eaLnBrk="1" latinLnBrk="0" hangingPunct="1">
        <a:spcBef>
          <a:spcPct val="20000"/>
        </a:spcBef>
        <a:buFont typeface="Arial" pitchFamily="34" charset="0"/>
        <a:buChar char="•"/>
        <a:defRPr sz="711" kern="1200">
          <a:solidFill>
            <a:schemeClr val="tx1"/>
          </a:solidFill>
          <a:latin typeface="+mn-lt"/>
          <a:ea typeface="+mn-ea"/>
          <a:cs typeface="+mn-cs"/>
        </a:defRPr>
      </a:lvl7pPr>
      <a:lvl8pPr marL="1218890" indent="-81259" algn="l" defTabSz="325037" rtl="0" eaLnBrk="1" latinLnBrk="0" hangingPunct="1">
        <a:spcBef>
          <a:spcPct val="20000"/>
        </a:spcBef>
        <a:buFont typeface="Arial" pitchFamily="34" charset="0"/>
        <a:buChar char="•"/>
        <a:defRPr sz="711" kern="1200">
          <a:solidFill>
            <a:schemeClr val="tx1"/>
          </a:solidFill>
          <a:latin typeface="+mn-lt"/>
          <a:ea typeface="+mn-ea"/>
          <a:cs typeface="+mn-cs"/>
        </a:defRPr>
      </a:lvl8pPr>
      <a:lvl9pPr marL="1381409" indent="-81259" algn="l" defTabSz="325037" rtl="0" eaLnBrk="1" latinLnBrk="0" hangingPunct="1">
        <a:spcBef>
          <a:spcPct val="20000"/>
        </a:spcBef>
        <a:buFont typeface="Arial" pitchFamily="34" charset="0"/>
        <a:buChar char="•"/>
        <a:defRPr sz="7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503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1pPr>
      <a:lvl2pPr marL="162519" algn="l" defTabSz="32503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2pPr>
      <a:lvl3pPr marL="325037" algn="l" defTabSz="32503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3pPr>
      <a:lvl4pPr marL="487556" algn="l" defTabSz="32503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4pPr>
      <a:lvl5pPr marL="650075" algn="l" defTabSz="32503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5pPr>
      <a:lvl6pPr marL="812593" algn="l" defTabSz="32503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6pPr>
      <a:lvl7pPr marL="975112" algn="l" defTabSz="32503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7pPr>
      <a:lvl8pPr marL="1137631" algn="l" defTabSz="32503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8pPr>
      <a:lvl9pPr marL="1300150" algn="l" defTabSz="32503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aixaDeTexto 98">
            <a:extLst>
              <a:ext uri="{FF2B5EF4-FFF2-40B4-BE49-F238E27FC236}">
                <a16:creationId xmlns:a16="http://schemas.microsoft.com/office/drawing/2014/main" id="{D7ABE85C-06F7-4E4A-8204-A508FE522745}"/>
              </a:ext>
            </a:extLst>
          </p:cNvPr>
          <p:cNvSpPr txBox="1"/>
          <p:nvPr/>
        </p:nvSpPr>
        <p:spPr>
          <a:xfrm>
            <a:off x="1905794" y="728662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Bebas Neue" panose="020B0606020202050201" pitchFamily="34" charset="0"/>
                <a:cs typeface="Times New Roman" panose="02020603050405020304" pitchFamily="18" charset="0"/>
              </a:rPr>
              <a:t>Título (Bebas </a:t>
            </a:r>
            <a:r>
              <a:rPr lang="pt-BR" sz="3000" dirty="0" err="1">
                <a:latin typeface="Bebas Neue" panose="020B0606020202050201" pitchFamily="34" charset="0"/>
                <a:cs typeface="Times New Roman" panose="02020603050405020304" pitchFamily="18" charset="0"/>
              </a:rPr>
              <a:t>Neue</a:t>
            </a:r>
            <a:r>
              <a:rPr lang="pt-BR" sz="3000" dirty="0">
                <a:latin typeface="Bebas Neue" panose="020B0606020202050201" pitchFamily="34" charset="0"/>
                <a:cs typeface="Times New Roman" panose="02020603050405020304" pitchFamily="18" charset="0"/>
              </a:rPr>
              <a:t>, 30)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B7655730-3353-4DAA-BB60-B8DA5217178D}"/>
              </a:ext>
            </a:extLst>
          </p:cNvPr>
          <p:cNvSpPr txBox="1"/>
          <p:nvPr/>
        </p:nvSpPr>
        <p:spPr>
          <a:xfrm>
            <a:off x="400844" y="319927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latin typeface="Bebas Neue" panose="020B0606020202050201" pitchFamily="34" charset="0"/>
                <a:cs typeface="Times New Roman" panose="02020603050405020304" pitchFamily="18" charset="0"/>
              </a:rPr>
              <a:t>subTítulo</a:t>
            </a:r>
            <a:r>
              <a:rPr lang="pt-BR" sz="2000" dirty="0">
                <a:latin typeface="Bebas Neue" panose="020B0606020202050201" pitchFamily="34" charset="0"/>
                <a:cs typeface="Times New Roman" panose="02020603050405020304" pitchFamily="18" charset="0"/>
              </a:rPr>
              <a:t> (Bebas </a:t>
            </a:r>
            <a:r>
              <a:rPr lang="pt-BR" sz="2000" dirty="0" err="1">
                <a:latin typeface="Bebas Neue" panose="020B0606020202050201" pitchFamily="34" charset="0"/>
                <a:cs typeface="Times New Roman" panose="02020603050405020304" pitchFamily="18" charset="0"/>
              </a:rPr>
              <a:t>Neue</a:t>
            </a:r>
            <a:r>
              <a:rPr lang="pt-BR" sz="2000" dirty="0">
                <a:latin typeface="Bebas Neue" panose="020B0606020202050201" pitchFamily="34" charset="0"/>
                <a:cs typeface="Times New Roman" panose="02020603050405020304" pitchFamily="18" charset="0"/>
              </a:rPr>
              <a:t>, 20)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BEEFFEF8-DACB-4578-BEAC-4CF427F80475}"/>
              </a:ext>
            </a:extLst>
          </p:cNvPr>
          <p:cNvSpPr txBox="1"/>
          <p:nvPr/>
        </p:nvSpPr>
        <p:spPr>
          <a:xfrm>
            <a:off x="610394" y="3599384"/>
            <a:ext cx="2400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Texto, texto, texto, texto, texto, texto, texto, texto, texto, texto, (Times New Roman, 14) 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45D9941A-0004-4010-8964-765488DFECB8}"/>
              </a:ext>
            </a:extLst>
          </p:cNvPr>
          <p:cNvSpPr txBox="1"/>
          <p:nvPr/>
        </p:nvSpPr>
        <p:spPr>
          <a:xfrm>
            <a:off x="3758451" y="2517282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latin typeface="Bebas Neue" panose="020B0606020202050201" pitchFamily="34" charset="0"/>
                <a:cs typeface="Times New Roman" panose="02020603050405020304" pitchFamily="18" charset="0"/>
              </a:rPr>
              <a:t>subTítulo</a:t>
            </a:r>
            <a:r>
              <a:rPr lang="pt-BR" sz="2000" dirty="0">
                <a:latin typeface="Bebas Neue" panose="020B0606020202050201" pitchFamily="34" charset="0"/>
                <a:cs typeface="Times New Roman" panose="02020603050405020304" pitchFamily="18" charset="0"/>
              </a:rPr>
              <a:t> (Bebas </a:t>
            </a:r>
            <a:r>
              <a:rPr lang="pt-BR" sz="2000" dirty="0" err="1">
                <a:latin typeface="Bebas Neue" panose="020B0606020202050201" pitchFamily="34" charset="0"/>
                <a:cs typeface="Times New Roman" panose="02020603050405020304" pitchFamily="18" charset="0"/>
              </a:rPr>
              <a:t>Neue</a:t>
            </a:r>
            <a:r>
              <a:rPr lang="pt-BR" sz="2000" dirty="0">
                <a:latin typeface="Bebas Neue" panose="020B0606020202050201" pitchFamily="34" charset="0"/>
                <a:cs typeface="Times New Roman" panose="02020603050405020304" pitchFamily="18" charset="0"/>
              </a:rPr>
              <a:t>, 20)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A1A8343D-42F5-4804-A81E-6B67F36AE0C1}"/>
              </a:ext>
            </a:extLst>
          </p:cNvPr>
          <p:cNvSpPr txBox="1"/>
          <p:nvPr/>
        </p:nvSpPr>
        <p:spPr>
          <a:xfrm>
            <a:off x="3968001" y="2917392"/>
            <a:ext cx="2400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Texto, texto , texto , texto , texto , texto , texto , texto , texto , texto , texto , texto , texto , texto , texto , texto , (Times New Roman, 14) </a:t>
            </a:r>
          </a:p>
        </p:txBody>
      </p:sp>
      <p:pic>
        <p:nvPicPr>
          <p:cNvPr id="109" name="Imagem 108" descr="Imagem em preto e branco&#10;&#10;Descrição gerada automaticamente">
            <a:extLst>
              <a:ext uri="{FF2B5EF4-FFF2-40B4-BE49-F238E27FC236}">
                <a16:creationId xmlns:a16="http://schemas.microsoft.com/office/drawing/2014/main" id="{271A57F9-A002-4A6B-9301-A9A503F69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/>
          <a:stretch/>
        </p:blipFill>
        <p:spPr>
          <a:xfrm>
            <a:off x="6512683" y="2161826"/>
            <a:ext cx="3295096" cy="2938462"/>
          </a:xfrm>
          <a:prstGeom prst="rect">
            <a:avLst/>
          </a:prstGeom>
        </p:spPr>
      </p:pic>
      <p:pic>
        <p:nvPicPr>
          <p:cNvPr id="111" name="Imagem 110" descr="Imagem em preto e branco&#10;&#10;Descrição gerada automaticamente">
            <a:extLst>
              <a:ext uri="{FF2B5EF4-FFF2-40B4-BE49-F238E27FC236}">
                <a16:creationId xmlns:a16="http://schemas.microsoft.com/office/drawing/2014/main" id="{D158647A-4BD1-47D0-952E-121ECC161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/>
          <a:stretch/>
        </p:blipFill>
        <p:spPr>
          <a:xfrm flipH="1">
            <a:off x="610394" y="810667"/>
            <a:ext cx="2521950" cy="2248995"/>
          </a:xfrm>
          <a:prstGeom prst="rect">
            <a:avLst/>
          </a:prstGeom>
        </p:spPr>
      </p:pic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A794640E-6E68-48D5-8CDF-A6E1660B4809}"/>
              </a:ext>
            </a:extLst>
          </p:cNvPr>
          <p:cNvSpPr txBox="1"/>
          <p:nvPr/>
        </p:nvSpPr>
        <p:spPr>
          <a:xfrm>
            <a:off x="4953794" y="1653994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Texto, texto, texto, texto, (Times New Roman, 14) </a:t>
            </a:r>
          </a:p>
        </p:txBody>
      </p:sp>
      <p:pic>
        <p:nvPicPr>
          <p:cNvPr id="119" name="Imagem 118" descr="Uma imagem contendo colar&#10;&#10;Descrição gerada automaticamente">
            <a:extLst>
              <a:ext uri="{FF2B5EF4-FFF2-40B4-BE49-F238E27FC236}">
                <a16:creationId xmlns:a16="http://schemas.microsoft.com/office/drawing/2014/main" id="{EFB8CEEE-B926-4B5A-814C-D928938E90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0" b="43415"/>
          <a:stretch/>
        </p:blipFill>
        <p:spPr>
          <a:xfrm rot="1504039">
            <a:off x="2972880" y="3968487"/>
            <a:ext cx="1295400" cy="953983"/>
          </a:xfrm>
          <a:prstGeom prst="rect">
            <a:avLst/>
          </a:prstGeom>
        </p:spPr>
      </p:pic>
      <p:pic>
        <p:nvPicPr>
          <p:cNvPr id="121" name="Imagem 120" descr="Uma imagem contendo colar&#10;&#10;Descrição gerada automaticamente">
            <a:extLst>
              <a:ext uri="{FF2B5EF4-FFF2-40B4-BE49-F238E27FC236}">
                <a16:creationId xmlns:a16="http://schemas.microsoft.com/office/drawing/2014/main" id="{A9C10C34-B128-457C-8383-2A0D604F37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6" r="848" b="30504"/>
          <a:stretch/>
        </p:blipFill>
        <p:spPr>
          <a:xfrm flipH="1">
            <a:off x="8524144" y="1678390"/>
            <a:ext cx="1143000" cy="1171651"/>
          </a:xfrm>
          <a:prstGeom prst="rect">
            <a:avLst/>
          </a:prstGeom>
        </p:spPr>
      </p:pic>
      <p:pic>
        <p:nvPicPr>
          <p:cNvPr id="123" name="Imagem 122" descr="Uma imagem contendo colar&#10;&#10;Descrição gerada automaticamente">
            <a:extLst>
              <a:ext uri="{FF2B5EF4-FFF2-40B4-BE49-F238E27FC236}">
                <a16:creationId xmlns:a16="http://schemas.microsoft.com/office/drawing/2014/main" id="{EC1F23E0-0A8F-4DDF-91C2-3C9D2B686F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402" r="56780" b="-1134"/>
          <a:stretch/>
        </p:blipFill>
        <p:spPr>
          <a:xfrm rot="2343166">
            <a:off x="2769347" y="2503312"/>
            <a:ext cx="1305375" cy="403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95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102</Words>
  <Application>Microsoft Office PowerPoint</Application>
  <PresentationFormat>Personalizar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Times New Roman</vt:lpstr>
      <vt:lpstr>Calibri</vt:lpstr>
      <vt:lpstr>Arial</vt:lpstr>
      <vt:lpstr>Bebas Neue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Painel SEF</dc:title>
  <cp:lastModifiedBy>ysla cardoso</cp:lastModifiedBy>
  <cp:revision>11</cp:revision>
  <dcterms:created xsi:type="dcterms:W3CDTF">2006-08-16T00:00:00Z</dcterms:created>
  <dcterms:modified xsi:type="dcterms:W3CDTF">2020-09-22T22:13:28Z</dcterms:modified>
  <dc:identifier>DAEID398Mio</dc:identifier>
</cp:coreProperties>
</file>