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7C25EF-5371-4A87-9833-2D08928B079E}" v="13" dt="2026-08-27T18:55:17.2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6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a Carolina Gonçalves Correia" userId="8a00b27e-c7ae-4f29-9cc1-b0c2b87b9887" providerId="ADAL" clId="{FBA87A72-E002-4DA6-B0B1-B4E0BC87AB7E}"/>
    <pc:docChg chg="undo custSel addSld delSld modSld">
      <pc:chgData name="Ana Carolina Gonçalves Correia" userId="8a00b27e-c7ae-4f29-9cc1-b0c2b87b9887" providerId="ADAL" clId="{FBA87A72-E002-4DA6-B0B1-B4E0BC87AB7E}" dt="2026-08-28T10:41:15.249" v="410" actId="478"/>
      <pc:docMkLst>
        <pc:docMk/>
      </pc:docMkLst>
      <pc:sldChg chg="addSp delSp modSp new mod setBg">
        <pc:chgData name="Ana Carolina Gonçalves Correia" userId="8a00b27e-c7ae-4f29-9cc1-b0c2b87b9887" providerId="ADAL" clId="{FBA87A72-E002-4DA6-B0B1-B4E0BC87AB7E}" dt="2026-08-28T10:40:43.751" v="405" actId="931"/>
        <pc:sldMkLst>
          <pc:docMk/>
          <pc:sldMk cId="3421912403" sldId="256"/>
        </pc:sldMkLst>
        <pc:spChg chg="mod">
          <ac:chgData name="Ana Carolina Gonçalves Correia" userId="8a00b27e-c7ae-4f29-9cc1-b0c2b87b9887" providerId="ADAL" clId="{FBA87A72-E002-4DA6-B0B1-B4E0BC87AB7E}" dt="2026-08-27T19:01:19.784" v="384" actId="1076"/>
          <ac:spMkLst>
            <pc:docMk/>
            <pc:sldMk cId="3421912403" sldId="256"/>
            <ac:spMk id="2" creationId="{2BFECCBB-4976-A4A6-8D4C-8759C6657236}"/>
          </ac:spMkLst>
        </pc:spChg>
        <pc:spChg chg="mod">
          <ac:chgData name="Ana Carolina Gonçalves Correia" userId="8a00b27e-c7ae-4f29-9cc1-b0c2b87b9887" providerId="ADAL" clId="{FBA87A72-E002-4DA6-B0B1-B4E0BC87AB7E}" dt="2026-08-27T19:00:11.485" v="370" actId="14100"/>
          <ac:spMkLst>
            <pc:docMk/>
            <pc:sldMk cId="3421912403" sldId="256"/>
            <ac:spMk id="3" creationId="{5587A2C7-6F30-B117-12B2-8B07725362FA}"/>
          </ac:spMkLst>
        </pc:spChg>
        <pc:spChg chg="add mod">
          <ac:chgData name="Ana Carolina Gonçalves Correia" userId="8a00b27e-c7ae-4f29-9cc1-b0c2b87b9887" providerId="ADAL" clId="{FBA87A72-E002-4DA6-B0B1-B4E0BC87AB7E}" dt="2026-08-28T10:39:37.022" v="402" actId="1076"/>
          <ac:spMkLst>
            <pc:docMk/>
            <pc:sldMk cId="3421912403" sldId="256"/>
            <ac:spMk id="6" creationId="{B43ADB55-BE6C-7483-A0D2-504CF6825F32}"/>
          </ac:spMkLst>
        </pc:spChg>
        <pc:picChg chg="add mod ord">
          <ac:chgData name="Ana Carolina Gonçalves Correia" userId="8a00b27e-c7ae-4f29-9cc1-b0c2b87b9887" providerId="ADAL" clId="{FBA87A72-E002-4DA6-B0B1-B4E0BC87AB7E}" dt="2026-08-27T19:00:15.366" v="372" actId="1076"/>
          <ac:picMkLst>
            <pc:docMk/>
            <pc:sldMk cId="3421912403" sldId="256"/>
            <ac:picMk id="5" creationId="{BC9B7F79-7ED3-BDD8-55AC-F84C95716569}"/>
          </ac:picMkLst>
        </pc:picChg>
        <pc:picChg chg="add mod modCrop">
          <ac:chgData name="Ana Carolina Gonçalves Correia" userId="8a00b27e-c7ae-4f29-9cc1-b0c2b87b9887" providerId="ADAL" clId="{FBA87A72-E002-4DA6-B0B1-B4E0BC87AB7E}" dt="2026-08-28T10:39:45.523" v="403" actId="732"/>
          <ac:picMkLst>
            <pc:docMk/>
            <pc:sldMk cId="3421912403" sldId="256"/>
            <ac:picMk id="7" creationId="{AB94FEDD-9DD6-B777-B571-8C4492A375DA}"/>
          </ac:picMkLst>
        </pc:picChg>
        <pc:picChg chg="add del mod">
          <ac:chgData name="Ana Carolina Gonçalves Correia" userId="8a00b27e-c7ae-4f29-9cc1-b0c2b87b9887" providerId="ADAL" clId="{FBA87A72-E002-4DA6-B0B1-B4E0BC87AB7E}" dt="2026-08-28T10:40:43.751" v="405" actId="931"/>
          <ac:picMkLst>
            <pc:docMk/>
            <pc:sldMk cId="3421912403" sldId="256"/>
            <ac:picMk id="9" creationId="{66DB17DF-F001-3536-EFD5-9E30A245A6D9}"/>
          </ac:picMkLst>
        </pc:picChg>
      </pc:sldChg>
      <pc:sldChg chg="addSp delSp modSp new mod setBg">
        <pc:chgData name="Ana Carolina Gonçalves Correia" userId="8a00b27e-c7ae-4f29-9cc1-b0c2b87b9887" providerId="ADAL" clId="{FBA87A72-E002-4DA6-B0B1-B4E0BC87AB7E}" dt="2026-08-28T10:41:15.249" v="410" actId="478"/>
        <pc:sldMkLst>
          <pc:docMk/>
          <pc:sldMk cId="3344094278" sldId="257"/>
        </pc:sldMkLst>
        <pc:spChg chg="mod ord">
          <ac:chgData name="Ana Carolina Gonçalves Correia" userId="8a00b27e-c7ae-4f29-9cc1-b0c2b87b9887" providerId="ADAL" clId="{FBA87A72-E002-4DA6-B0B1-B4E0BC87AB7E}" dt="2026-08-27T18:54:20.181" v="197" actId="1076"/>
          <ac:spMkLst>
            <pc:docMk/>
            <pc:sldMk cId="3344094278" sldId="257"/>
            <ac:spMk id="2" creationId="{98BC8EFA-60CD-8C5B-0AA2-2369A430552A}"/>
          </ac:spMkLst>
        </pc:spChg>
        <pc:spChg chg="del">
          <ac:chgData name="Ana Carolina Gonçalves Correia" userId="8a00b27e-c7ae-4f29-9cc1-b0c2b87b9887" providerId="ADAL" clId="{FBA87A72-E002-4DA6-B0B1-B4E0BC87AB7E}" dt="2026-08-27T18:53:35.536" v="188" actId="931"/>
          <ac:spMkLst>
            <pc:docMk/>
            <pc:sldMk cId="3344094278" sldId="257"/>
            <ac:spMk id="3" creationId="{568F80B8-E11D-B7A5-CCE4-C61F223C43A2}"/>
          </ac:spMkLst>
        </pc:spChg>
        <pc:spChg chg="add">
          <ac:chgData name="Ana Carolina Gonçalves Correia" userId="8a00b27e-c7ae-4f29-9cc1-b0c2b87b9887" providerId="ADAL" clId="{FBA87A72-E002-4DA6-B0B1-B4E0BC87AB7E}" dt="2026-08-27T18:53:38.801" v="189" actId="26606"/>
          <ac:spMkLst>
            <pc:docMk/>
            <pc:sldMk cId="3344094278" sldId="257"/>
            <ac:spMk id="10" creationId="{37C89E4B-3C9F-44B9-8B86-D9E3D112D8EC}"/>
          </ac:spMkLst>
        </pc:spChg>
        <pc:picChg chg="add del mod">
          <ac:chgData name="Ana Carolina Gonçalves Correia" userId="8a00b27e-c7ae-4f29-9cc1-b0c2b87b9887" providerId="ADAL" clId="{FBA87A72-E002-4DA6-B0B1-B4E0BC87AB7E}" dt="2026-08-28T10:41:15.249" v="410" actId="478"/>
          <ac:picMkLst>
            <pc:docMk/>
            <pc:sldMk cId="3344094278" sldId="257"/>
            <ac:picMk id="4" creationId="{50559A8C-FE21-2694-8521-78EEF540398B}"/>
          </ac:picMkLst>
        </pc:picChg>
        <pc:picChg chg="add mod ord">
          <ac:chgData name="Ana Carolina Gonçalves Correia" userId="8a00b27e-c7ae-4f29-9cc1-b0c2b87b9887" providerId="ADAL" clId="{FBA87A72-E002-4DA6-B0B1-B4E0BC87AB7E}" dt="2026-08-27T18:53:38.801" v="189" actId="26606"/>
          <ac:picMkLst>
            <pc:docMk/>
            <pc:sldMk cId="3344094278" sldId="257"/>
            <ac:picMk id="5" creationId="{FB56D177-D099-2531-ED15-510891678DD7}"/>
          </ac:picMkLst>
        </pc:picChg>
        <pc:cxnChg chg="add">
          <ac:chgData name="Ana Carolina Gonçalves Correia" userId="8a00b27e-c7ae-4f29-9cc1-b0c2b87b9887" providerId="ADAL" clId="{FBA87A72-E002-4DA6-B0B1-B4E0BC87AB7E}" dt="2026-08-27T18:53:38.801" v="189" actId="26606"/>
          <ac:cxnSpMkLst>
            <pc:docMk/>
            <pc:sldMk cId="3344094278" sldId="257"/>
            <ac:cxnSpMk id="12" creationId="{AA2EAA10-076F-46BD-8F0F-B9A2FB77A85C}"/>
          </ac:cxnSpMkLst>
        </pc:cxnChg>
        <pc:cxnChg chg="add">
          <ac:chgData name="Ana Carolina Gonçalves Correia" userId="8a00b27e-c7ae-4f29-9cc1-b0c2b87b9887" providerId="ADAL" clId="{FBA87A72-E002-4DA6-B0B1-B4E0BC87AB7E}" dt="2026-08-27T18:53:38.801" v="189" actId="26606"/>
          <ac:cxnSpMkLst>
            <pc:docMk/>
            <pc:sldMk cId="3344094278" sldId="257"/>
            <ac:cxnSpMk id="14" creationId="{D891E407-403B-4764-86C9-33A56D3BCAA3}"/>
          </ac:cxnSpMkLst>
        </pc:cxnChg>
      </pc:sldChg>
      <pc:sldChg chg="addSp delSp modSp new del mod setBg">
        <pc:chgData name="Ana Carolina Gonçalves Correia" userId="8a00b27e-c7ae-4f29-9cc1-b0c2b87b9887" providerId="ADAL" clId="{FBA87A72-E002-4DA6-B0B1-B4E0BC87AB7E}" dt="2026-08-27T18:55:03.054" v="206" actId="47"/>
        <pc:sldMkLst>
          <pc:docMk/>
          <pc:sldMk cId="2585283024" sldId="258"/>
        </pc:sldMkLst>
        <pc:spChg chg="mod ord">
          <ac:chgData name="Ana Carolina Gonçalves Correia" userId="8a00b27e-c7ae-4f29-9cc1-b0c2b87b9887" providerId="ADAL" clId="{FBA87A72-E002-4DA6-B0B1-B4E0BC87AB7E}" dt="2026-08-27T18:54:56.362" v="205" actId="1076"/>
          <ac:spMkLst>
            <pc:docMk/>
            <pc:sldMk cId="2585283024" sldId="258"/>
            <ac:spMk id="2" creationId="{F9151CE9-9164-84C6-A4A6-143B1DA97B0A}"/>
          </ac:spMkLst>
        </pc:spChg>
        <pc:spChg chg="del">
          <ac:chgData name="Ana Carolina Gonçalves Correia" userId="8a00b27e-c7ae-4f29-9cc1-b0c2b87b9887" providerId="ADAL" clId="{FBA87A72-E002-4DA6-B0B1-B4E0BC87AB7E}" dt="2026-08-27T18:54:27.884" v="198" actId="931"/>
          <ac:spMkLst>
            <pc:docMk/>
            <pc:sldMk cId="2585283024" sldId="258"/>
            <ac:spMk id="3" creationId="{31ED7C0F-D109-07DA-6DDB-F5899307B48B}"/>
          </ac:spMkLst>
        </pc:spChg>
        <pc:spChg chg="add">
          <ac:chgData name="Ana Carolina Gonçalves Correia" userId="8a00b27e-c7ae-4f29-9cc1-b0c2b87b9887" providerId="ADAL" clId="{FBA87A72-E002-4DA6-B0B1-B4E0BC87AB7E}" dt="2026-08-27T18:54:29.995" v="199" actId="26606"/>
          <ac:spMkLst>
            <pc:docMk/>
            <pc:sldMk cId="2585283024" sldId="258"/>
            <ac:spMk id="10" creationId="{37C89E4B-3C9F-44B9-8B86-D9E3D112D8EC}"/>
          </ac:spMkLst>
        </pc:spChg>
        <pc:picChg chg="add mod ord">
          <ac:chgData name="Ana Carolina Gonçalves Correia" userId="8a00b27e-c7ae-4f29-9cc1-b0c2b87b9887" providerId="ADAL" clId="{FBA87A72-E002-4DA6-B0B1-B4E0BC87AB7E}" dt="2026-08-27T18:54:53.208" v="204" actId="1076"/>
          <ac:picMkLst>
            <pc:docMk/>
            <pc:sldMk cId="2585283024" sldId="258"/>
            <ac:picMk id="5" creationId="{3D17C449-EEF1-6485-599C-BD19FC76BC61}"/>
          </ac:picMkLst>
        </pc:picChg>
        <pc:cxnChg chg="add">
          <ac:chgData name="Ana Carolina Gonçalves Correia" userId="8a00b27e-c7ae-4f29-9cc1-b0c2b87b9887" providerId="ADAL" clId="{FBA87A72-E002-4DA6-B0B1-B4E0BC87AB7E}" dt="2026-08-27T18:54:29.995" v="199" actId="26606"/>
          <ac:cxnSpMkLst>
            <pc:docMk/>
            <pc:sldMk cId="2585283024" sldId="258"/>
            <ac:cxnSpMk id="12" creationId="{AA2EAA10-076F-46BD-8F0F-B9A2FB77A85C}"/>
          </ac:cxnSpMkLst>
        </pc:cxnChg>
        <pc:cxnChg chg="add">
          <ac:chgData name="Ana Carolina Gonçalves Correia" userId="8a00b27e-c7ae-4f29-9cc1-b0c2b87b9887" providerId="ADAL" clId="{FBA87A72-E002-4DA6-B0B1-B4E0BC87AB7E}" dt="2026-08-27T18:54:29.995" v="199" actId="26606"/>
          <ac:cxnSpMkLst>
            <pc:docMk/>
            <pc:sldMk cId="2585283024" sldId="258"/>
            <ac:cxnSpMk id="14" creationId="{D891E407-403B-4764-86C9-33A56D3BCAA3}"/>
          </ac:cxnSpMkLst>
        </pc:cxnChg>
      </pc:sldChg>
      <pc:sldChg chg="delSp modSp add mod setBg delDesignElem">
        <pc:chgData name="Ana Carolina Gonçalves Correia" userId="8a00b27e-c7ae-4f29-9cc1-b0c2b87b9887" providerId="ADAL" clId="{FBA87A72-E002-4DA6-B0B1-B4E0BC87AB7E}" dt="2026-08-27T18:55:27.688" v="230" actId="20577"/>
        <pc:sldMkLst>
          <pc:docMk/>
          <pc:sldMk cId="3132416976" sldId="258"/>
        </pc:sldMkLst>
        <pc:spChg chg="mod">
          <ac:chgData name="Ana Carolina Gonçalves Correia" userId="8a00b27e-c7ae-4f29-9cc1-b0c2b87b9887" providerId="ADAL" clId="{FBA87A72-E002-4DA6-B0B1-B4E0BC87AB7E}" dt="2026-08-27T18:55:27.688" v="230" actId="20577"/>
          <ac:spMkLst>
            <pc:docMk/>
            <pc:sldMk cId="3132416976" sldId="258"/>
            <ac:spMk id="2" creationId="{B38B90FC-BA78-FD8D-9FBF-AC8210529116}"/>
          </ac:spMkLst>
        </pc:spChg>
        <pc:spChg chg="del">
          <ac:chgData name="Ana Carolina Gonçalves Correia" userId="8a00b27e-c7ae-4f29-9cc1-b0c2b87b9887" providerId="ADAL" clId="{FBA87A72-E002-4DA6-B0B1-B4E0BC87AB7E}" dt="2026-08-27T18:55:11.762" v="212"/>
          <ac:spMkLst>
            <pc:docMk/>
            <pc:sldMk cId="3132416976" sldId="258"/>
            <ac:spMk id="10" creationId="{42125F89-AAE7-1D24-4340-602062185B0A}"/>
          </ac:spMkLst>
        </pc:spChg>
        <pc:cxnChg chg="del">
          <ac:chgData name="Ana Carolina Gonçalves Correia" userId="8a00b27e-c7ae-4f29-9cc1-b0c2b87b9887" providerId="ADAL" clId="{FBA87A72-E002-4DA6-B0B1-B4E0BC87AB7E}" dt="2026-08-27T18:55:11.762" v="212"/>
          <ac:cxnSpMkLst>
            <pc:docMk/>
            <pc:sldMk cId="3132416976" sldId="258"/>
            <ac:cxnSpMk id="12" creationId="{F3835B1F-36D1-9563-BE60-5ED7A200A112}"/>
          </ac:cxnSpMkLst>
        </pc:cxnChg>
        <pc:cxnChg chg="del">
          <ac:chgData name="Ana Carolina Gonçalves Correia" userId="8a00b27e-c7ae-4f29-9cc1-b0c2b87b9887" providerId="ADAL" clId="{FBA87A72-E002-4DA6-B0B1-B4E0BC87AB7E}" dt="2026-08-27T18:55:11.762" v="212"/>
          <ac:cxnSpMkLst>
            <pc:docMk/>
            <pc:sldMk cId="3132416976" sldId="258"/>
            <ac:cxnSpMk id="14" creationId="{47AE7BD7-CE66-263F-34E0-1A2568AFF577}"/>
          </ac:cxnSpMkLst>
        </pc:cxnChg>
      </pc:sldChg>
      <pc:sldChg chg="delSp modSp add mod setBg delDesignElem">
        <pc:chgData name="Ana Carolina Gonçalves Correia" userId="8a00b27e-c7ae-4f29-9cc1-b0c2b87b9887" providerId="ADAL" clId="{FBA87A72-E002-4DA6-B0B1-B4E0BC87AB7E}" dt="2026-08-27T18:55:35.242" v="241" actId="20577"/>
        <pc:sldMkLst>
          <pc:docMk/>
          <pc:sldMk cId="243322489" sldId="259"/>
        </pc:sldMkLst>
        <pc:spChg chg="mod">
          <ac:chgData name="Ana Carolina Gonçalves Correia" userId="8a00b27e-c7ae-4f29-9cc1-b0c2b87b9887" providerId="ADAL" clId="{FBA87A72-E002-4DA6-B0B1-B4E0BC87AB7E}" dt="2026-08-27T18:55:35.242" v="241" actId="20577"/>
          <ac:spMkLst>
            <pc:docMk/>
            <pc:sldMk cId="243322489" sldId="259"/>
            <ac:spMk id="2" creationId="{2DF1A15C-228B-428E-0DE4-96A517C566B1}"/>
          </ac:spMkLst>
        </pc:spChg>
        <pc:spChg chg="del">
          <ac:chgData name="Ana Carolina Gonçalves Correia" userId="8a00b27e-c7ae-4f29-9cc1-b0c2b87b9887" providerId="ADAL" clId="{FBA87A72-E002-4DA6-B0B1-B4E0BC87AB7E}" dt="2026-08-27T18:55:14.813" v="214"/>
          <ac:spMkLst>
            <pc:docMk/>
            <pc:sldMk cId="243322489" sldId="259"/>
            <ac:spMk id="10" creationId="{06497B76-667C-46F5-168D-322FBB032A3A}"/>
          </ac:spMkLst>
        </pc:spChg>
        <pc:cxnChg chg="del">
          <ac:chgData name="Ana Carolina Gonçalves Correia" userId="8a00b27e-c7ae-4f29-9cc1-b0c2b87b9887" providerId="ADAL" clId="{FBA87A72-E002-4DA6-B0B1-B4E0BC87AB7E}" dt="2026-08-27T18:55:14.813" v="214"/>
          <ac:cxnSpMkLst>
            <pc:docMk/>
            <pc:sldMk cId="243322489" sldId="259"/>
            <ac:cxnSpMk id="12" creationId="{FF6476CF-DA31-CA62-FF29-6854D671B7D5}"/>
          </ac:cxnSpMkLst>
        </pc:cxnChg>
        <pc:cxnChg chg="del">
          <ac:chgData name="Ana Carolina Gonçalves Correia" userId="8a00b27e-c7ae-4f29-9cc1-b0c2b87b9887" providerId="ADAL" clId="{FBA87A72-E002-4DA6-B0B1-B4E0BC87AB7E}" dt="2026-08-27T18:55:14.813" v="214"/>
          <ac:cxnSpMkLst>
            <pc:docMk/>
            <pc:sldMk cId="243322489" sldId="259"/>
            <ac:cxnSpMk id="14" creationId="{6EA00673-1D4A-9078-062A-948B89B394D8}"/>
          </ac:cxnSpMkLst>
        </pc:cxnChg>
      </pc:sldChg>
      <pc:sldChg chg="modSp new del mod">
        <pc:chgData name="Ana Carolina Gonçalves Correia" userId="8a00b27e-c7ae-4f29-9cc1-b0c2b87b9887" providerId="ADAL" clId="{FBA87A72-E002-4DA6-B0B1-B4E0BC87AB7E}" dt="2026-08-27T18:55:04.087" v="207" actId="47"/>
        <pc:sldMkLst>
          <pc:docMk/>
          <pc:sldMk cId="2201203222" sldId="259"/>
        </pc:sldMkLst>
        <pc:spChg chg="mod">
          <ac:chgData name="Ana Carolina Gonçalves Correia" userId="8a00b27e-c7ae-4f29-9cc1-b0c2b87b9887" providerId="ADAL" clId="{FBA87A72-E002-4DA6-B0B1-B4E0BC87AB7E}" dt="2026-08-27T18:27:29.051" v="76" actId="2711"/>
          <ac:spMkLst>
            <pc:docMk/>
            <pc:sldMk cId="2201203222" sldId="259"/>
            <ac:spMk id="2" creationId="{A62B48C5-1B9F-6532-DE8D-86D0E1CBFF61}"/>
          </ac:spMkLst>
        </pc:spChg>
      </pc:sldChg>
      <pc:sldChg chg="delSp modSp add mod setBg delDesignElem">
        <pc:chgData name="Ana Carolina Gonçalves Correia" userId="8a00b27e-c7ae-4f29-9cc1-b0c2b87b9887" providerId="ADAL" clId="{FBA87A72-E002-4DA6-B0B1-B4E0BC87AB7E}" dt="2026-08-27T18:55:44.706" v="262" actId="6549"/>
        <pc:sldMkLst>
          <pc:docMk/>
          <pc:sldMk cId="4218935745" sldId="260"/>
        </pc:sldMkLst>
        <pc:spChg chg="mod">
          <ac:chgData name="Ana Carolina Gonçalves Correia" userId="8a00b27e-c7ae-4f29-9cc1-b0c2b87b9887" providerId="ADAL" clId="{FBA87A72-E002-4DA6-B0B1-B4E0BC87AB7E}" dt="2026-08-27T18:55:44.706" v="262" actId="6549"/>
          <ac:spMkLst>
            <pc:docMk/>
            <pc:sldMk cId="4218935745" sldId="260"/>
            <ac:spMk id="2" creationId="{225FE20E-78A3-5122-32F5-7FB532D5323E}"/>
          </ac:spMkLst>
        </pc:spChg>
        <pc:spChg chg="del">
          <ac:chgData name="Ana Carolina Gonçalves Correia" userId="8a00b27e-c7ae-4f29-9cc1-b0c2b87b9887" providerId="ADAL" clId="{FBA87A72-E002-4DA6-B0B1-B4E0BC87AB7E}" dt="2026-08-27T18:55:15.544" v="216"/>
          <ac:spMkLst>
            <pc:docMk/>
            <pc:sldMk cId="4218935745" sldId="260"/>
            <ac:spMk id="10" creationId="{F4DC6DE6-2C55-8A64-E07B-2E3526BB81C0}"/>
          </ac:spMkLst>
        </pc:spChg>
        <pc:cxnChg chg="del">
          <ac:chgData name="Ana Carolina Gonçalves Correia" userId="8a00b27e-c7ae-4f29-9cc1-b0c2b87b9887" providerId="ADAL" clId="{FBA87A72-E002-4DA6-B0B1-B4E0BC87AB7E}" dt="2026-08-27T18:55:15.544" v="216"/>
          <ac:cxnSpMkLst>
            <pc:docMk/>
            <pc:sldMk cId="4218935745" sldId="260"/>
            <ac:cxnSpMk id="12" creationId="{49B0983C-D80E-11E2-720D-5CE78AE363E6}"/>
          </ac:cxnSpMkLst>
        </pc:cxnChg>
        <pc:cxnChg chg="del">
          <ac:chgData name="Ana Carolina Gonçalves Correia" userId="8a00b27e-c7ae-4f29-9cc1-b0c2b87b9887" providerId="ADAL" clId="{FBA87A72-E002-4DA6-B0B1-B4E0BC87AB7E}" dt="2026-08-27T18:55:15.544" v="216"/>
          <ac:cxnSpMkLst>
            <pc:docMk/>
            <pc:sldMk cId="4218935745" sldId="260"/>
            <ac:cxnSpMk id="14" creationId="{0F0EF4BE-2348-1964-9841-56897BE6A837}"/>
          </ac:cxnSpMkLst>
        </pc:cxnChg>
      </pc:sldChg>
      <pc:sldChg chg="modSp new del mod">
        <pc:chgData name="Ana Carolina Gonçalves Correia" userId="8a00b27e-c7ae-4f29-9cc1-b0c2b87b9887" providerId="ADAL" clId="{FBA87A72-E002-4DA6-B0B1-B4E0BC87AB7E}" dt="2026-08-27T18:55:04.932" v="208" actId="47"/>
        <pc:sldMkLst>
          <pc:docMk/>
          <pc:sldMk cId="4279455148" sldId="260"/>
        </pc:sldMkLst>
        <pc:spChg chg="mod">
          <ac:chgData name="Ana Carolina Gonçalves Correia" userId="8a00b27e-c7ae-4f29-9cc1-b0c2b87b9887" providerId="ADAL" clId="{FBA87A72-E002-4DA6-B0B1-B4E0BC87AB7E}" dt="2026-08-27T18:27:42.227" v="99" actId="2711"/>
          <ac:spMkLst>
            <pc:docMk/>
            <pc:sldMk cId="4279455148" sldId="260"/>
            <ac:spMk id="2" creationId="{99909713-BCD5-CB45-8BA7-D78FBFAF4EC7}"/>
          </ac:spMkLst>
        </pc:spChg>
      </pc:sldChg>
      <pc:sldChg chg="delSp modSp add mod setBg delDesignElem">
        <pc:chgData name="Ana Carolina Gonçalves Correia" userId="8a00b27e-c7ae-4f29-9cc1-b0c2b87b9887" providerId="ADAL" clId="{FBA87A72-E002-4DA6-B0B1-B4E0BC87AB7E}" dt="2026-08-27T18:55:50.939" v="269" actId="20577"/>
        <pc:sldMkLst>
          <pc:docMk/>
          <pc:sldMk cId="1628959286" sldId="261"/>
        </pc:sldMkLst>
        <pc:spChg chg="mod">
          <ac:chgData name="Ana Carolina Gonçalves Correia" userId="8a00b27e-c7ae-4f29-9cc1-b0c2b87b9887" providerId="ADAL" clId="{FBA87A72-E002-4DA6-B0B1-B4E0BC87AB7E}" dt="2026-08-27T18:55:50.939" v="269" actId="20577"/>
          <ac:spMkLst>
            <pc:docMk/>
            <pc:sldMk cId="1628959286" sldId="261"/>
            <ac:spMk id="2" creationId="{0DD90AAB-EF22-69B6-B5EB-B6718402B696}"/>
          </ac:spMkLst>
        </pc:spChg>
        <pc:spChg chg="del">
          <ac:chgData name="Ana Carolina Gonçalves Correia" userId="8a00b27e-c7ae-4f29-9cc1-b0c2b87b9887" providerId="ADAL" clId="{FBA87A72-E002-4DA6-B0B1-B4E0BC87AB7E}" dt="2026-08-27T18:55:16.427" v="218"/>
          <ac:spMkLst>
            <pc:docMk/>
            <pc:sldMk cId="1628959286" sldId="261"/>
            <ac:spMk id="10" creationId="{59422DB4-702C-CEC7-769B-BEB009E24DA2}"/>
          </ac:spMkLst>
        </pc:spChg>
        <pc:cxnChg chg="del">
          <ac:chgData name="Ana Carolina Gonçalves Correia" userId="8a00b27e-c7ae-4f29-9cc1-b0c2b87b9887" providerId="ADAL" clId="{FBA87A72-E002-4DA6-B0B1-B4E0BC87AB7E}" dt="2026-08-27T18:55:16.427" v="218"/>
          <ac:cxnSpMkLst>
            <pc:docMk/>
            <pc:sldMk cId="1628959286" sldId="261"/>
            <ac:cxnSpMk id="12" creationId="{F17B1700-9B6D-481E-B924-B161637101C7}"/>
          </ac:cxnSpMkLst>
        </pc:cxnChg>
        <pc:cxnChg chg="del">
          <ac:chgData name="Ana Carolina Gonçalves Correia" userId="8a00b27e-c7ae-4f29-9cc1-b0c2b87b9887" providerId="ADAL" clId="{FBA87A72-E002-4DA6-B0B1-B4E0BC87AB7E}" dt="2026-08-27T18:55:16.427" v="218"/>
          <ac:cxnSpMkLst>
            <pc:docMk/>
            <pc:sldMk cId="1628959286" sldId="261"/>
            <ac:cxnSpMk id="14" creationId="{53293B0F-F425-7771-4E37-AFCB6FA9D43F}"/>
          </ac:cxnSpMkLst>
        </pc:cxnChg>
      </pc:sldChg>
      <pc:sldChg chg="modSp new del mod">
        <pc:chgData name="Ana Carolina Gonçalves Correia" userId="8a00b27e-c7ae-4f29-9cc1-b0c2b87b9887" providerId="ADAL" clId="{FBA87A72-E002-4DA6-B0B1-B4E0BC87AB7E}" dt="2026-08-27T18:55:05.873" v="209" actId="47"/>
        <pc:sldMkLst>
          <pc:docMk/>
          <pc:sldMk cId="3636990067" sldId="261"/>
        </pc:sldMkLst>
        <pc:spChg chg="mod">
          <ac:chgData name="Ana Carolina Gonçalves Correia" userId="8a00b27e-c7ae-4f29-9cc1-b0c2b87b9887" providerId="ADAL" clId="{FBA87A72-E002-4DA6-B0B1-B4E0BC87AB7E}" dt="2026-08-27T18:27:55.613" v="112" actId="20577"/>
          <ac:spMkLst>
            <pc:docMk/>
            <pc:sldMk cId="3636990067" sldId="261"/>
            <ac:spMk id="2" creationId="{09012372-C64C-EEE8-1676-83BADD115785}"/>
          </ac:spMkLst>
        </pc:spChg>
      </pc:sldChg>
      <pc:sldChg chg="delSp modSp add mod setBg delDesignElem">
        <pc:chgData name="Ana Carolina Gonçalves Correia" userId="8a00b27e-c7ae-4f29-9cc1-b0c2b87b9887" providerId="ADAL" clId="{FBA87A72-E002-4DA6-B0B1-B4E0BC87AB7E}" dt="2026-08-27T18:55:59.110" v="282" actId="20577"/>
        <pc:sldMkLst>
          <pc:docMk/>
          <pc:sldMk cId="32710142" sldId="262"/>
        </pc:sldMkLst>
        <pc:spChg chg="mod">
          <ac:chgData name="Ana Carolina Gonçalves Correia" userId="8a00b27e-c7ae-4f29-9cc1-b0c2b87b9887" providerId="ADAL" clId="{FBA87A72-E002-4DA6-B0B1-B4E0BC87AB7E}" dt="2026-08-27T18:55:59.110" v="282" actId="20577"/>
          <ac:spMkLst>
            <pc:docMk/>
            <pc:sldMk cId="32710142" sldId="262"/>
            <ac:spMk id="2" creationId="{59F7FA4A-D6CD-E32B-1187-ED6430EB2A76}"/>
          </ac:spMkLst>
        </pc:spChg>
        <pc:spChg chg="del">
          <ac:chgData name="Ana Carolina Gonçalves Correia" userId="8a00b27e-c7ae-4f29-9cc1-b0c2b87b9887" providerId="ADAL" clId="{FBA87A72-E002-4DA6-B0B1-B4E0BC87AB7E}" dt="2026-08-27T18:55:17.284" v="220"/>
          <ac:spMkLst>
            <pc:docMk/>
            <pc:sldMk cId="32710142" sldId="262"/>
            <ac:spMk id="10" creationId="{88A018D4-EB49-AE50-A04D-B054EF2F2EF7}"/>
          </ac:spMkLst>
        </pc:spChg>
        <pc:cxnChg chg="del">
          <ac:chgData name="Ana Carolina Gonçalves Correia" userId="8a00b27e-c7ae-4f29-9cc1-b0c2b87b9887" providerId="ADAL" clId="{FBA87A72-E002-4DA6-B0B1-B4E0BC87AB7E}" dt="2026-08-27T18:55:17.284" v="220"/>
          <ac:cxnSpMkLst>
            <pc:docMk/>
            <pc:sldMk cId="32710142" sldId="262"/>
            <ac:cxnSpMk id="12" creationId="{3C022B15-0759-828C-9E70-A4D6CBD66436}"/>
          </ac:cxnSpMkLst>
        </pc:cxnChg>
        <pc:cxnChg chg="del">
          <ac:chgData name="Ana Carolina Gonçalves Correia" userId="8a00b27e-c7ae-4f29-9cc1-b0c2b87b9887" providerId="ADAL" clId="{FBA87A72-E002-4DA6-B0B1-B4E0BC87AB7E}" dt="2026-08-27T18:55:17.284" v="220"/>
          <ac:cxnSpMkLst>
            <pc:docMk/>
            <pc:sldMk cId="32710142" sldId="262"/>
            <ac:cxnSpMk id="14" creationId="{942136C4-ED4A-CCB3-2F53-AC7F3FC81BE5}"/>
          </ac:cxnSpMkLst>
        </pc:cxnChg>
      </pc:sldChg>
      <pc:sldChg chg="modSp new del mod">
        <pc:chgData name="Ana Carolina Gonçalves Correia" userId="8a00b27e-c7ae-4f29-9cc1-b0c2b87b9887" providerId="ADAL" clId="{FBA87A72-E002-4DA6-B0B1-B4E0BC87AB7E}" dt="2026-08-27T18:55:06.904" v="210" actId="47"/>
        <pc:sldMkLst>
          <pc:docMk/>
          <pc:sldMk cId="654856029" sldId="262"/>
        </pc:sldMkLst>
        <pc:spChg chg="mod">
          <ac:chgData name="Ana Carolina Gonçalves Correia" userId="8a00b27e-c7ae-4f29-9cc1-b0c2b87b9887" providerId="ADAL" clId="{FBA87A72-E002-4DA6-B0B1-B4E0BC87AB7E}" dt="2026-08-27T18:28:06.210" v="124" actId="2711"/>
          <ac:spMkLst>
            <pc:docMk/>
            <pc:sldMk cId="654856029" sldId="262"/>
            <ac:spMk id="2" creationId="{3A881E51-C4EC-4C7A-35E6-49B70C490AB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22F47D-5CBA-57E4-7E88-5F18A487B0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D441772-C7E0-F05B-7C61-7C24422D75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285CDBE-7FEC-67AE-271D-F15163214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DB1FC-A98F-4D63-AFFE-9D435FDCBFE2}" type="datetimeFigureOut">
              <a:rPr lang="pt-BR" smtClean="0"/>
              <a:t>28/08/2026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DDB76EF-FEAD-B561-30AF-2C95A8583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A043EF3-6FAE-235E-B95D-857B3E699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7D3B2-3E6B-468E-AECF-5A66D9F583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2376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B0F83F-F083-331A-BC49-D53AA6C51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F1D4AF0-DFDE-6E24-CC22-3F623DC0F3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5511524-DD3C-408F-995B-A41BF599B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DB1FC-A98F-4D63-AFFE-9D435FDCBFE2}" type="datetimeFigureOut">
              <a:rPr lang="pt-BR" smtClean="0"/>
              <a:t>28/08/2026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AC02686-0B54-C2E8-30BE-20F6F4EF2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8465D68-FB99-BC0E-0A8A-2351C36E3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7D3B2-3E6B-468E-AECF-5A66D9F583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4097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F89A44-55C0-7280-7A2D-89D968C28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A135F08-9895-4DAD-BC3A-26091BFEA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CB38C6C-0D0E-4AA6-F8D8-63BBA5683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DB1FC-A98F-4D63-AFFE-9D435FDCBFE2}" type="datetimeFigureOut">
              <a:rPr lang="pt-BR" smtClean="0"/>
              <a:t>28/08/2026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10BA93B-5B56-D5D7-C39E-03E427400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9D11051-6C37-E5E7-FBFA-BDAE2B2FF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7D3B2-3E6B-468E-AECF-5A66D9F583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7567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08F7B4-BDFD-7A83-12AD-7BBD3335F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20A2AE6-89D2-CF85-2015-C4AA9EE8E8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44DC77C-F66A-7BAF-F6F0-981580E9A4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2CB1F6F-7889-ECEA-B792-CAD270746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DB1FC-A98F-4D63-AFFE-9D435FDCBFE2}" type="datetimeFigureOut">
              <a:rPr lang="pt-BR" smtClean="0"/>
              <a:t>28/08/2026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0D2E0CA-E815-300A-E9F3-F465A427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9CCD572-D350-5003-8509-A007C32E0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7D3B2-3E6B-468E-AECF-5A66D9F583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4233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641021-D923-21CF-2E60-9681C9D6D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9124549-0BC2-C726-D908-D76D4F172E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3CF3D34-B43E-CE01-AC09-2BD4DAC3E7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130D87C-65CB-8A72-5FD9-11EE6D7700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ED6AE80-8590-06C8-9D70-A49DCE1E09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8FC3C78-A9EB-CBAF-9987-F11E8C29F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DB1FC-A98F-4D63-AFFE-9D435FDCBFE2}" type="datetimeFigureOut">
              <a:rPr lang="pt-BR" smtClean="0"/>
              <a:t>28/08/2026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05B5580-4419-61BA-9E7C-AC65B9761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4DA9918-5143-329E-1E0A-5CAB15E63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7D3B2-3E6B-468E-AECF-5A66D9F583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199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5CCFE5-9B03-B094-1C02-C8FEED095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9849823-65F6-070B-B29E-CF328D066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DB1FC-A98F-4D63-AFFE-9D435FDCBFE2}" type="datetimeFigureOut">
              <a:rPr lang="pt-BR" smtClean="0"/>
              <a:t>28/08/2026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73C6390-EA91-7AC4-0EB0-3CB41A355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56025E1-D471-86D7-2B24-1B47BD6B4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7D3B2-3E6B-468E-AECF-5A66D9F583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6580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AE8916B-8BBF-D894-76AB-D8B19A186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DB1FC-A98F-4D63-AFFE-9D435FDCBFE2}" type="datetimeFigureOut">
              <a:rPr lang="pt-BR" smtClean="0"/>
              <a:t>28/08/2026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11A4CE6-D6A5-01AC-3095-8A200D650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F3CDD9E-4F08-357F-7EDF-D124A978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7D3B2-3E6B-468E-AECF-5A66D9F583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9623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D604E7-05F3-AE22-1A55-C03E87BF7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6C9E8E7-1842-BA70-20E8-10E9F1D6F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9B4E479-5E93-6399-6B86-40CB76F63C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A9179AF-C0C9-422B-05BF-E93E2AA45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DB1FC-A98F-4D63-AFFE-9D435FDCBFE2}" type="datetimeFigureOut">
              <a:rPr lang="pt-BR" smtClean="0"/>
              <a:t>28/08/2026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299ACA0-07B8-046E-970D-8B6A0DF41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AE7B756-AB3D-D3B8-EEBF-9BDDEAF2C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7D3B2-3E6B-468E-AECF-5A66D9F583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7127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5BEF38-E6B6-EEBD-C70F-36063BC20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6140D40F-3D5B-5B7F-C79B-743A384AE4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136B5E7-A64F-ADD8-9F97-661A04426E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C2571E1-52E1-87D9-54C7-5DA6964B0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DB1FC-A98F-4D63-AFFE-9D435FDCBFE2}" type="datetimeFigureOut">
              <a:rPr lang="pt-BR" smtClean="0"/>
              <a:t>28/08/2026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0EC8C29-42BC-ACF6-6A18-8D0BA5C29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BA319CA-2B98-242B-056C-F73C59FA1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7D3B2-3E6B-468E-AECF-5A66D9F583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3566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8AAE41-3ECD-44A8-C882-A3C270EA2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D9BBEA0-52E8-207F-1015-10D49F52A4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97C3C03-41CC-DA98-960D-16C922C7C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DB1FC-A98F-4D63-AFFE-9D435FDCBFE2}" type="datetimeFigureOut">
              <a:rPr lang="pt-BR" smtClean="0"/>
              <a:t>28/08/2026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F3256A2-0235-25F7-0D67-7F5483E46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952E705-3D79-B6BB-95BC-2A145FE7F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7D3B2-3E6B-468E-AECF-5A66D9F583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8780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FABAF57-0DE8-9B98-46DC-502B43FC51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A6484FD-6E99-1A75-E321-39509930A2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3F2E28C-C89A-6E37-ED8E-F0D5F869E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DB1FC-A98F-4D63-AFFE-9D435FDCBFE2}" type="datetimeFigureOut">
              <a:rPr lang="pt-BR" smtClean="0"/>
              <a:t>28/08/2026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C8467F8-DFD6-B236-867E-03384930A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0EB1042-6A53-EBC9-13A8-3AB381FE4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7D3B2-3E6B-468E-AECF-5A66D9F583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927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7C4FB8A-7A4A-995A-442A-2C28D8BA9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D33243B-E123-CD8E-53E8-C7AD501186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B449EF5-EC98-D09D-8F46-035B00C86D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CDB1FC-A98F-4D63-AFFE-9D435FDCBFE2}" type="datetimeFigureOut">
              <a:rPr lang="pt-BR" smtClean="0"/>
              <a:t>28/08/2026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D1F274A-F9D6-DDA4-D615-74E29D679C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DBD99BE-4E39-C4EE-7299-720308C429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27D3B2-3E6B-468E-AECF-5A66D9F583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9709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BC9B7F79-7ED3-BDD8-55AC-F84C957165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BFECCBB-4976-A4A6-8D4C-8759C66572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17913" y="2498952"/>
            <a:ext cx="9144000" cy="1115105"/>
          </a:xfrm>
        </p:spPr>
        <p:txBody>
          <a:bodyPr>
            <a:normAutofit/>
          </a:bodyPr>
          <a:lstStyle/>
          <a:p>
            <a:r>
              <a:rPr lang="pt-BR" sz="5400" dirty="0">
                <a:latin typeface="Arial" panose="020B0604020202020204" pitchFamily="34" charset="0"/>
                <a:cs typeface="Arial" panose="020B0604020202020204" pitchFamily="34" charset="0"/>
              </a:rPr>
              <a:t>TÍTULO DO TRABALHO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587A2C7-6F30-B117-12B2-8B07725362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26771" y="3929743"/>
            <a:ext cx="9557658" cy="2212293"/>
          </a:xfrm>
        </p:spPr>
        <p:txBody>
          <a:bodyPr>
            <a:noAutofit/>
          </a:bodyPr>
          <a:lstStyle/>
          <a:p>
            <a:pPr algn="r"/>
            <a:r>
              <a:rPr lang="pt-BR" dirty="0"/>
              <a:t>Autor 1</a:t>
            </a:r>
          </a:p>
          <a:p>
            <a:pPr algn="r"/>
            <a:r>
              <a:rPr lang="pt-BR" dirty="0"/>
              <a:t>Autor 2</a:t>
            </a:r>
          </a:p>
          <a:p>
            <a:pPr algn="r"/>
            <a:r>
              <a:rPr lang="pt-BR" dirty="0"/>
              <a:t>Autor 3</a:t>
            </a:r>
          </a:p>
          <a:p>
            <a:pPr algn="r"/>
            <a:r>
              <a:rPr lang="pt-BR" dirty="0"/>
              <a:t>Autor 4</a:t>
            </a:r>
          </a:p>
          <a:p>
            <a:pPr algn="r"/>
            <a:r>
              <a:rPr lang="pt-BR" dirty="0"/>
              <a:t>Autor 5</a:t>
            </a:r>
          </a:p>
        </p:txBody>
      </p:sp>
      <p:sp>
        <p:nvSpPr>
          <p:cNvPr id="6" name="Subtítulo 2">
            <a:extLst>
              <a:ext uri="{FF2B5EF4-FFF2-40B4-BE49-F238E27FC236}">
                <a16:creationId xmlns:a16="http://schemas.microsoft.com/office/drawing/2014/main" id="{B43ADB55-BE6C-7483-A0D2-504CF6825F32}"/>
              </a:ext>
            </a:extLst>
          </p:cNvPr>
          <p:cNvSpPr txBox="1">
            <a:spLocks/>
          </p:cNvSpPr>
          <p:nvPr/>
        </p:nvSpPr>
        <p:spPr>
          <a:xfrm>
            <a:off x="1398814" y="403936"/>
            <a:ext cx="9394372" cy="1691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UNIVERSIDADE FEDERAL DE UBERLÂNDIA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ESCOLA TÉCNICA DE SAÚDE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47ª Semana de Enfermagem/ 2026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Infecções Sexualmente Transmissíveis: desafios contemporâneos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 para a prevenção, cuidado e inovação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B94FEDD-9DD6-B777-B571-8C4492A375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348" r="-1" b="-4587"/>
          <a:stretch>
            <a:fillRect/>
          </a:stretch>
        </p:blipFill>
        <p:spPr>
          <a:xfrm>
            <a:off x="10243457" y="148202"/>
            <a:ext cx="1828801" cy="183299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1912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FB56D177-D099-2531-ED15-510891678D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8BC8EFA-60CD-8C5B-0AA2-2369A4305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29" y="548632"/>
            <a:ext cx="10972800" cy="72499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INTRODUÇÃO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4094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ACC43A-5DBA-D2B4-9F93-A2D29BD17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C9744A0C-B11F-09D8-7365-6E9AA91DF0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38B90FC-BA78-FD8D-9FBF-AC8210529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29" y="548632"/>
            <a:ext cx="10972800" cy="72499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OBJETIVO</a:t>
            </a:r>
          </a:p>
        </p:txBody>
      </p:sp>
    </p:spTree>
    <p:extLst>
      <p:ext uri="{BB962C8B-B14F-4D97-AF65-F5344CB8AC3E}">
        <p14:creationId xmlns:p14="http://schemas.microsoft.com/office/powerpoint/2010/main" val="3132416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D5479-832B-8E08-7F51-40BC6726D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395BEB9C-63C2-FC2C-E376-9A976A00AA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DF1A15C-228B-428E-0DE4-96A517C56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29" y="548632"/>
            <a:ext cx="10972800" cy="72499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METODOLOGIA</a:t>
            </a:r>
          </a:p>
        </p:txBody>
      </p:sp>
    </p:spTree>
    <p:extLst>
      <p:ext uri="{BB962C8B-B14F-4D97-AF65-F5344CB8AC3E}">
        <p14:creationId xmlns:p14="http://schemas.microsoft.com/office/powerpoint/2010/main" val="243322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7BE347-1C1A-C48E-CEAB-7461BAD115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5855009C-3213-F8A7-C10C-DB849DB244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25FE20E-78A3-5122-32F5-7FB532D53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29" y="548632"/>
            <a:ext cx="10972800" cy="72499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RESULTADOS E DISCUSSÃO</a:t>
            </a:r>
          </a:p>
        </p:txBody>
      </p:sp>
    </p:spTree>
    <p:extLst>
      <p:ext uri="{BB962C8B-B14F-4D97-AF65-F5344CB8AC3E}">
        <p14:creationId xmlns:p14="http://schemas.microsoft.com/office/powerpoint/2010/main" val="42189357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CC24FA-49E3-0C49-435F-439769F69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6892D74F-99FF-535A-DDB9-C77C6D5368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DD90AAB-EF22-69B6-B5EB-B6718402B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29" y="548632"/>
            <a:ext cx="10972800" cy="72499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CONCLUSÃO</a:t>
            </a:r>
          </a:p>
        </p:txBody>
      </p:sp>
    </p:spTree>
    <p:extLst>
      <p:ext uri="{BB962C8B-B14F-4D97-AF65-F5344CB8AC3E}">
        <p14:creationId xmlns:p14="http://schemas.microsoft.com/office/powerpoint/2010/main" val="1628959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5BE99B-FA2D-CF31-61BB-45F63D6324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494F262F-E1F9-6807-0C0D-7F7071C6BE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9F7FA4A-D6CD-E32B-1187-ED6430EB2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29" y="548632"/>
            <a:ext cx="10972800" cy="72499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REFERÊNCIAS</a:t>
            </a:r>
          </a:p>
        </p:txBody>
      </p:sp>
    </p:spTree>
    <p:extLst>
      <p:ext uri="{BB962C8B-B14F-4D97-AF65-F5344CB8AC3E}">
        <p14:creationId xmlns:p14="http://schemas.microsoft.com/office/powerpoint/2010/main" val="327101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49</Words>
  <Application>Microsoft Office PowerPoint</Application>
  <PresentationFormat>Widescreen</PresentationFormat>
  <Paragraphs>17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Tema do Office</vt:lpstr>
      <vt:lpstr>TÍTULO DO TRABALHO</vt:lpstr>
      <vt:lpstr>INTRODUÇÃO</vt:lpstr>
      <vt:lpstr>OBJETIVO</vt:lpstr>
      <vt:lpstr>METODOLOGIA</vt:lpstr>
      <vt:lpstr>RESULTADOS E DISCUSSÃO</vt:lpstr>
      <vt:lpstr>CONCLUSÃO</vt:lpstr>
      <vt:lpstr>REFERÊNCIAS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Ana Carolina Gonçalves Correia</dc:creator>
  <cp:lastModifiedBy>Ana Carolina Gonçalves Correia</cp:lastModifiedBy>
  <cp:revision>1</cp:revision>
  <dcterms:created xsi:type="dcterms:W3CDTF">2026-08-27T18:25:41Z</dcterms:created>
  <dcterms:modified xsi:type="dcterms:W3CDTF">2026-08-28T10:41:17Z</dcterms:modified>
</cp:coreProperties>
</file>