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1424325" y="2399221"/>
            <a:ext cx="50478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989224" y="3296698"/>
            <a:ext cx="44538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 title="[6º Cong. Contabilidade] Cabeçalho - Template Submissão (3).png"/>
          <p:cNvPicPr preferRelativeResize="0"/>
          <p:nvPr/>
        </p:nvPicPr>
        <p:blipFill rotWithShape="1">
          <a:blip r:embed="rId3">
            <a:alphaModFix/>
          </a:blip>
          <a:srcRect b="89951" l="0" r="0" t="858"/>
          <a:stretch/>
        </p:blipFill>
        <p:spPr>
          <a:xfrm>
            <a:off x="0" y="-69424"/>
            <a:ext cx="9144001" cy="1188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815250" y="1434301"/>
            <a:ext cx="7513500" cy="194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>
                <a:latin typeface="Calibri"/>
                <a:ea typeface="Calibri"/>
                <a:cs typeface="Calibri"/>
                <a:sym typeface="Calibri"/>
              </a:rPr>
              <a:t>Clique aqui para adicionar um título</a:t>
            </a:r>
            <a:endParaRPr sz="5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257223" y="3458612"/>
            <a:ext cx="6629400" cy="13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Clique para adicionar uma legenda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