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="" xmlns:a16="http://schemas.microsoft.com/office/drawing/2014/main" id="{9B626F67-3357-4276-8954-C6E5178C1B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F910BF0E-1150-427B-B7F3-208814FD02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2D684-D454-425C-860C-D1EAF05B296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65125383-F140-44EB-A046-9E21D39F87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F9CF1AC3-C105-48EE-AAC4-F659219C7C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11C15-CEE5-4445-8345-A82683B8B7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412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D863C-D2A1-4B01-9C16-78BB552EBA7D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3E5DA-BD96-4ADB-A994-A52346B4EE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49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3F80722-F5C7-4135-836B-6C97A6D3F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CC10517-9CE1-4404-8FDB-79E71DB1F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D8206EA-8293-41F4-B5AD-D2889651E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3EE2-74A8-4A51-9752-F7CA7B308DEC}" type="datetime1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9F9EDAE-6716-4A3C-884D-4967CB4E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9E55122-6662-4E73-BDEF-B773B11D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8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289C708-446B-42B6-BEB4-D5DE4E9EB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F97C1034-FCA5-4186-A0AC-DBBDFA264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2E52794-E10B-4589-B05B-B75948555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3956-E389-471F-BB01-59D71AC0BF4C}" type="datetime1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3A42230-AC49-4B2F-8FF6-82AF587B5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0F32772-C952-4296-B8DD-B9AAEFE6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20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B09E8DCA-43FA-4E6A-8248-F0AFF236D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4CE27836-31B2-4163-AA9D-9AB5D2276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A14D24D-E8C2-478A-89F9-1452B60B5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E951-F312-4F9B-A27D-62321114FA4C}" type="datetime1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C1C4E5E-8335-49DA-AC0B-231594776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1EF126B-4DFC-43D0-BA14-C4CEE025F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92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72845DE-29E3-4D27-9BD8-42DBCB96B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6701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505B511-698A-4029-8FDD-601B959D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2257"/>
            <a:ext cx="10515600" cy="3474706"/>
          </a:xfrm>
        </p:spPr>
        <p:txBody>
          <a:bodyPr anchor="ctr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75E0507-9085-470B-8492-E9CB9E045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24F-EBA2-4034-9507-9A750FF41FE2}" type="datetime1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80F8B71-66EC-478D-B5CB-9C4117A0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FE6C7CC-A8BC-4D53-991C-7D4B9833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1">
            <a:extLst>
              <a:ext uri="{FF2B5EF4-FFF2-40B4-BE49-F238E27FC236}">
                <a16:creationId xmlns="" xmlns:a16="http://schemas.microsoft.com/office/drawing/2014/main" id="{406B43FF-B036-403C-B948-F040E2F60F30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713" y="115795"/>
            <a:ext cx="7065645" cy="93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62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C53F9F4-4E02-4A97-8C6E-FAC189B71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258CC582-23AE-4940-ADBE-94FCED87B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43BBC0C-FB98-4EAC-B298-1A65F7361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AF12-5A85-47A7-B3B5-D8D6B359A760}" type="datetime1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0A14A9A-A285-45F0-9700-CEF2F60A1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48CDF93-4F90-403A-B95E-6B0067E65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71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1C5285E-DC61-4422-AFF4-02BE8577C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02FC9BAB-D336-4922-B883-027E45918B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FD9768D2-0726-4882-AFD5-1523E21B4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FC3CF9D-1F60-477A-97C3-50C8B8556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BD60-9A25-4123-BD2D-DC4C843B19D1}" type="datetime1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1337DCE-38B4-41A7-97AB-4C865EA5E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D39BA85B-420E-4F0A-8A6D-A3AD55296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83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E856757-4023-4300-8D92-0DC8FA403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EABA28C7-1EAE-4ECF-80BD-B778F6F14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1AA216BE-6C37-4D2D-9A10-0358DABA2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EE53AA42-927D-4F4A-861A-86F998B110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5AD00B03-925E-485A-A26C-64D445606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21F12472-D5DF-4928-8C56-85668E680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204E-7C42-409A-ACDF-71BC77279BF1}" type="datetime1">
              <a:rPr lang="pt-BR" smtClean="0"/>
              <a:t>21/08/2017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3B0C08DF-440C-435E-8B2E-F8D3D33EE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48876423-4F90-4E65-B53E-E08F423C5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78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59E800-253E-40C5-B843-A01253E3F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DA1A7E28-FC5B-4863-AC46-D5BF6460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147D-EC23-4386-845D-3A7765F0D186}" type="datetime1">
              <a:rPr lang="pt-BR" smtClean="0"/>
              <a:t>21/08/2017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0F90B693-C650-4ECC-B8C9-90AF56EBB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CED91165-C288-4EB1-BA60-E6E1F3CE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65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F0229D2B-4A41-437B-9FBB-D2462845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104E-E31C-48F7-BFDD-C02AF683961B}" type="datetime1">
              <a:rPr lang="pt-BR" smtClean="0"/>
              <a:t>21/08/2017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C5AB96A1-5841-446A-8B55-BECDFEC2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BC189AAC-F9DC-4C7F-8F83-7FEC3E0B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88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997E872-90E2-49D3-9673-DBA5EDE01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6ABA005-BC1F-483F-BD5D-8054C728A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24C77A2C-A7D9-474F-A1FC-3E0869703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53369FFA-1881-4FC1-AAF0-4A8C6C0E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3F6-0385-479E-950C-435C94B5B3DA}" type="datetime1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D92C9B8A-F05A-4F46-9720-90DF4A73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E0775B64-078A-4FA3-9C58-257FDE57B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50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E2F9E43-15DF-4B2A-BB63-95A995B6A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A0968C12-556D-46D3-99BE-DC5D69B0B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04AE68A9-4C2B-4405-B76E-93D8E79C3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2520BA7-C264-4152-BC8A-706F272F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031A-E486-44C6-93DF-43C4F3AD8992}" type="datetime1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A698AE00-A76F-487D-9C98-4975F5FA2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AF2704B-499A-45D2-AD00-55C3FD65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8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D3D6C425-190A-4B62-A2A9-A1A07857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5BFA05C-3F73-44C3-9679-52DCE73CC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99DB25A-F7BF-4F49-86F1-55883566E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CAB05-790F-412B-B8DB-784E19255758}" type="datetime1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DFEE881-A656-4267-9FC0-337563A33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EE648C3-189D-4DF8-95BD-ED7E6219E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76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1F3E4DB-8539-40D2-AF82-8DBA56F60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kumimoji="0" lang="pt-BR" sz="2800" b="1" i="0" u="none" strike="noStrike" kern="0" cap="none" spc="0" normalizeH="0" baseline="0" noProof="0" dirty="0">
                <a:ln>
                  <a:noFill/>
                </a:ln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Título do trabalho </a:t>
            </a:r>
            <a:r>
              <a:rPr kumimoji="0" lang="pt-BR" sz="2800" b="1" i="0" u="none" strike="noStrike" kern="0" cap="none" spc="0" normalizeH="0" baseline="0" noProof="0" dirty="0">
                <a:ln>
                  <a:noFill/>
                </a:ln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Título do trabalho Título do trabalho Título do trabalho Título do trabalho Título do trabalho Título do trabalho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36FFF1D-7D5F-40DF-896C-57E40EA9A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lnSpcReduction="10000"/>
          </a:bodyPr>
          <a:lstStyle/>
          <a:p>
            <a:pPr marL="342900" lvl="0" indent="-34290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pt-BR" b="1" kern="0"/>
              <a:t>AUTOR 1</a:t>
            </a:r>
            <a:br>
              <a:rPr lang="pt-BR" b="1" kern="0"/>
            </a:br>
            <a:r>
              <a:rPr lang="pt-BR" i="1" kern="0">
                <a:solidFill>
                  <a:schemeClr val="accent6">
                    <a:lumMod val="75000"/>
                  </a:schemeClr>
                </a:solidFill>
              </a:rPr>
              <a:t>Universidade X</a:t>
            </a:r>
          </a:p>
          <a:p>
            <a:pPr marL="342900" lvl="0" indent="-34290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pt-BR" kern="0"/>
          </a:p>
          <a:p>
            <a:pPr marL="342900" lvl="0" indent="-342900" algn="r">
              <a:lnSpc>
                <a:spcPct val="80000"/>
              </a:lnSpc>
              <a:spcBef>
                <a:spcPct val="20000"/>
              </a:spcBef>
            </a:pPr>
            <a:r>
              <a:rPr lang="pt-BR" b="1" kern="0"/>
              <a:t>AUTOR 2</a:t>
            </a:r>
            <a:br>
              <a:rPr lang="pt-BR" b="1" kern="0"/>
            </a:br>
            <a:r>
              <a:rPr lang="pt-BR" i="1" kern="0">
                <a:solidFill>
                  <a:srgbClr val="FF0000"/>
                </a:solidFill>
              </a:rPr>
              <a:t> </a:t>
            </a:r>
            <a:r>
              <a:rPr lang="pt-BR" i="1" kern="0">
                <a:solidFill>
                  <a:schemeClr val="accent6">
                    <a:lumMod val="75000"/>
                  </a:schemeClr>
                </a:solidFill>
              </a:rPr>
              <a:t>Universidade X</a:t>
            </a:r>
          </a:p>
          <a:p>
            <a:endParaRPr lang="pt-BR" dirty="0"/>
          </a:p>
        </p:txBody>
      </p:sp>
      <p:pic>
        <p:nvPicPr>
          <p:cNvPr id="4" name="Picture 1">
            <a:extLst>
              <a:ext uri="{FF2B5EF4-FFF2-40B4-BE49-F238E27FC236}">
                <a16:creationId xmlns="" xmlns:a16="http://schemas.microsoft.com/office/drawing/2014/main" id="{9C70AAF9-38CF-4515-B0D7-5590B3334F2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92" y="255118"/>
            <a:ext cx="9191287" cy="180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108232-5F24-46AF-8019-FF97E7602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Sugestões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47A46A9-0B00-4F05-A014-FA2738AF1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/>
              <a:t>Utilizar o layout padrão de apresentação dos slides, conforme modelo disponibilizado pela organização </a:t>
            </a:r>
            <a:r>
              <a:rPr lang="pt-BR" dirty="0" smtClean="0"/>
              <a:t>do Congresso.</a:t>
            </a:r>
            <a:endParaRPr lang="pt-BR" dirty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/>
              <a:t>Quanto ao texto: título em fonte Arial 28 e corpo em Arial 23.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/>
              <a:t>O primeiro slide deve conter </a:t>
            </a:r>
            <a:r>
              <a:rPr lang="pt-BR" dirty="0" smtClean="0"/>
              <a:t>a </a:t>
            </a:r>
            <a:r>
              <a:rPr lang="pt-BR" dirty="0"/>
              <a:t>logo do </a:t>
            </a:r>
            <a:r>
              <a:rPr lang="pt-BR" dirty="0" smtClean="0"/>
              <a:t>Congresso </a:t>
            </a:r>
            <a:r>
              <a:rPr lang="pt-BR" dirty="0"/>
              <a:t>e título do trabalho, nomes dos autores e vínculo institucional.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/>
              <a:t>Recomenda-se utilizar no máximo 15 slides, todos numerados</a:t>
            </a:r>
            <a:r>
              <a:rPr lang="pt-BR" dirty="0" smtClean="0"/>
              <a:t>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 smtClean="0"/>
              <a:t>No último slide indicar os contatos dos autores.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188221E5-D49B-424C-8136-072AF8887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83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61443A4-3F7E-45FB-94F9-A390B0599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pt-BR" sz="2400" b="1" dirty="0"/>
              <a:t>Nome do (a) autor (a)</a:t>
            </a:r>
          </a:p>
          <a:p>
            <a:pPr marL="0" indent="0" algn="ctr">
              <a:buNone/>
              <a:defRPr/>
            </a:pPr>
            <a:r>
              <a:rPr lang="pt-BR" sz="2400" dirty="0">
                <a:solidFill>
                  <a:srgbClr val="163043"/>
                </a:solidFill>
              </a:rPr>
              <a:t>E-mail</a:t>
            </a:r>
            <a:endParaRPr lang="pt-BR" sz="2400" b="1" dirty="0">
              <a:solidFill>
                <a:srgbClr val="163043"/>
              </a:solidFill>
            </a:endParaRPr>
          </a:p>
          <a:p>
            <a:pPr marL="0" indent="0" algn="ctr">
              <a:buNone/>
              <a:defRPr/>
            </a:pPr>
            <a:endParaRPr lang="pt-BR" sz="2400" b="1" dirty="0"/>
          </a:p>
          <a:p>
            <a:pPr marL="0" indent="0" algn="ctr">
              <a:buNone/>
              <a:defRPr/>
            </a:pPr>
            <a:endParaRPr lang="pt-BR" sz="2400" b="1" dirty="0"/>
          </a:p>
          <a:p>
            <a:pPr marL="0" indent="0" algn="ctr">
              <a:buNone/>
              <a:defRPr/>
            </a:pPr>
            <a:r>
              <a:rPr lang="pt-BR" sz="2400" b="1" dirty="0"/>
              <a:t>Nome do (a) autor (a)</a:t>
            </a:r>
          </a:p>
          <a:p>
            <a:pPr marL="0" indent="0" algn="ctr">
              <a:buNone/>
              <a:defRPr/>
            </a:pPr>
            <a:r>
              <a:rPr lang="pt-BR" sz="2400" dirty="0">
                <a:solidFill>
                  <a:srgbClr val="163043"/>
                </a:solidFill>
              </a:rPr>
              <a:t>E-mail</a:t>
            </a:r>
            <a:endParaRPr lang="pt-BR" sz="2400" b="1" dirty="0">
              <a:solidFill>
                <a:srgbClr val="163043"/>
              </a:solidFill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8C4E53F0-972B-4EC4-B688-1C8C972AC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197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118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do Office</vt:lpstr>
      <vt:lpstr>Título do trabalho Título do trabalho Título do trabalho Título do trabalho Título do trabalho Título do trabalho Título do trabalho</vt:lpstr>
      <vt:lpstr>Sugestões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Título do trabalho Título do trabalho Título do trabalho Título do trabalho Título do trabalho Título do trabalho</dc:title>
  <dc:creator>Rayanne Barbosa</dc:creator>
  <cp:lastModifiedBy>User</cp:lastModifiedBy>
  <cp:revision>4</cp:revision>
  <dcterms:created xsi:type="dcterms:W3CDTF">2017-08-17T01:42:41Z</dcterms:created>
  <dcterms:modified xsi:type="dcterms:W3CDTF">2017-08-21T14:08:33Z</dcterms:modified>
</cp:coreProperties>
</file>