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Loubag" panose="020B0604020202020204" charset="0"/>
      <p:regular r:id="rId4"/>
    </p:embeddedFont>
    <p:embeddedFont>
      <p:font typeface="Montserrat Semi-Bold" panose="020B0604020202020204" charset="0"/>
      <p:regular r:id="rId5"/>
    </p:embeddedFont>
    <p:embeddedFont>
      <p:font typeface="Montserrat" panose="020B0604020202020204" charset="0"/>
      <p:regular r:id="rId6"/>
    </p:embeddedFont>
    <p:embeddedFont>
      <p:font typeface="Montserrat Bold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Loubag Semi-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E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624324" y="4033395"/>
            <a:ext cx="10933189" cy="326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480"/>
              </a:lnSpc>
            </a:pPr>
            <a:r>
              <a:rPr lang="en-US" sz="8000" spc="80">
                <a:solidFill>
                  <a:srgbClr val="FFFFFF"/>
                </a:solidFill>
                <a:latin typeface="Loubag"/>
                <a:ea typeface="Loubag"/>
                <a:cs typeface="Loubag"/>
                <a:sym typeface="Loubag"/>
              </a:rPr>
              <a:t>SESSÕES DE COMUNICAÇÃO ORAL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" y="1725613"/>
            <a:ext cx="10308865" cy="1699402"/>
            <a:chOff x="0" y="0"/>
            <a:chExt cx="2742040" cy="4475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42040" cy="447579"/>
            </a:xfrm>
            <a:custGeom>
              <a:avLst/>
              <a:gdLst/>
              <a:ahLst/>
              <a:cxnLst/>
              <a:rect l="l" t="t" r="r" b="b"/>
              <a:pathLst>
                <a:path w="2742040" h="447579">
                  <a:moveTo>
                    <a:pt x="0" y="0"/>
                  </a:moveTo>
                  <a:lnTo>
                    <a:pt x="2742040" y="0"/>
                  </a:lnTo>
                  <a:lnTo>
                    <a:pt x="2742040" y="447579"/>
                  </a:lnTo>
                  <a:lnTo>
                    <a:pt x="0" y="447579"/>
                  </a:lnTo>
                  <a:close/>
                </a:path>
              </a:pathLst>
            </a:custGeom>
            <a:solidFill>
              <a:srgbClr val="96C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2742040" cy="419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267294" y="1074104"/>
            <a:ext cx="5702921" cy="8944593"/>
            <a:chOff x="-38443" y="-972733"/>
            <a:chExt cx="7603895" cy="11926124"/>
          </a:xfrm>
        </p:grpSpPr>
        <p:sp>
          <p:nvSpPr>
            <p:cNvPr id="7" name="Freeform 7"/>
            <p:cNvSpPr/>
            <p:nvPr/>
          </p:nvSpPr>
          <p:spPr>
            <a:xfrm rot="-921764">
              <a:off x="746976" y="1127032"/>
              <a:ext cx="6109943" cy="6364524"/>
            </a:xfrm>
            <a:custGeom>
              <a:avLst/>
              <a:gdLst/>
              <a:ahLst/>
              <a:cxnLst/>
              <a:rect l="l" t="t" r="r" b="b"/>
              <a:pathLst>
                <a:path w="6109943" h="6364524">
                  <a:moveTo>
                    <a:pt x="0" y="0"/>
                  </a:moveTo>
                  <a:lnTo>
                    <a:pt x="6109943" y="0"/>
                  </a:lnTo>
                  <a:lnTo>
                    <a:pt x="6109943" y="6364524"/>
                  </a:lnTo>
                  <a:lnTo>
                    <a:pt x="0" y="63645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35242" y="2148752"/>
              <a:ext cx="4256530" cy="4256530"/>
            </a:xfrm>
            <a:custGeom>
              <a:avLst/>
              <a:gdLst/>
              <a:ahLst/>
              <a:cxnLst/>
              <a:rect l="l" t="t" r="r" b="b"/>
              <a:pathLst>
                <a:path w="4256530" h="4256530">
                  <a:moveTo>
                    <a:pt x="0" y="0"/>
                  </a:moveTo>
                  <a:lnTo>
                    <a:pt x="4256530" y="0"/>
                  </a:lnTo>
                  <a:lnTo>
                    <a:pt x="4256530" y="4256529"/>
                  </a:lnTo>
                  <a:lnTo>
                    <a:pt x="0" y="425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308135" y="-972733"/>
              <a:ext cx="6910742" cy="2510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33"/>
                </a:lnSpc>
                <a:spcBef>
                  <a:spcPct val="0"/>
                </a:spcBef>
              </a:pPr>
              <a:r>
                <a:rPr lang="en-US" sz="4309" b="1" spc="646" dirty="0">
                  <a:solidFill>
                    <a:srgbClr val="FFFFFF"/>
                  </a:solidFill>
                  <a:latin typeface="Loubag Semi-Bold"/>
                  <a:ea typeface="Loubag Semi-Bold"/>
                  <a:cs typeface="Loubag Semi-Bold"/>
                  <a:sym typeface="Loubag Semi-Bold"/>
                </a:rPr>
                <a:t>INTERUFU 2026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8443" y="7805928"/>
              <a:ext cx="7603895" cy="31474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8"/>
                </a:lnSpc>
                <a:spcBef>
                  <a:spcPct val="0"/>
                </a:spcBef>
              </a:pPr>
              <a:r>
                <a:rPr lang="en-US" sz="2898" b="1" spc="434" dirty="0">
                  <a:solidFill>
                    <a:srgbClr val="FFFFFF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ENCONTROS INTERNACIONAIS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84100" y="9068942"/>
            <a:ext cx="4508138" cy="690928"/>
            <a:chOff x="0" y="0"/>
            <a:chExt cx="1462434" cy="2241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2434" cy="224136"/>
            </a:xfrm>
            <a:custGeom>
              <a:avLst/>
              <a:gdLst/>
              <a:ahLst/>
              <a:cxnLst/>
              <a:rect l="l" t="t" r="r" b="b"/>
              <a:pathLst>
                <a:path w="1462434" h="224136">
                  <a:moveTo>
                    <a:pt x="41216" y="0"/>
                  </a:moveTo>
                  <a:lnTo>
                    <a:pt x="1421218" y="0"/>
                  </a:lnTo>
                  <a:cubicBezTo>
                    <a:pt x="1443981" y="0"/>
                    <a:pt x="1462434" y="18453"/>
                    <a:pt x="1462434" y="41216"/>
                  </a:cubicBezTo>
                  <a:lnTo>
                    <a:pt x="1462434" y="182920"/>
                  </a:lnTo>
                  <a:cubicBezTo>
                    <a:pt x="1462434" y="193851"/>
                    <a:pt x="1458092" y="204335"/>
                    <a:pt x="1450362" y="212064"/>
                  </a:cubicBezTo>
                  <a:cubicBezTo>
                    <a:pt x="1442633" y="219794"/>
                    <a:pt x="1432149" y="224136"/>
                    <a:pt x="1421218" y="224136"/>
                  </a:cubicBezTo>
                  <a:lnTo>
                    <a:pt x="41216" y="224136"/>
                  </a:lnTo>
                  <a:cubicBezTo>
                    <a:pt x="30285" y="224136"/>
                    <a:pt x="19801" y="219794"/>
                    <a:pt x="12072" y="212064"/>
                  </a:cubicBezTo>
                  <a:cubicBezTo>
                    <a:pt x="4342" y="204335"/>
                    <a:pt x="0" y="193851"/>
                    <a:pt x="0" y="182920"/>
                  </a:cubicBezTo>
                  <a:lnTo>
                    <a:pt x="0" y="41216"/>
                  </a:lnTo>
                  <a:cubicBezTo>
                    <a:pt x="0" y="30285"/>
                    <a:pt x="4342" y="19801"/>
                    <a:pt x="12072" y="12072"/>
                  </a:cubicBezTo>
                  <a:cubicBezTo>
                    <a:pt x="19801" y="4342"/>
                    <a:pt x="30285" y="0"/>
                    <a:pt x="412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1462434" cy="205086"/>
            </a:xfrm>
            <a:prstGeom prst="rect">
              <a:avLst/>
            </a:prstGeom>
          </p:spPr>
          <p:txBody>
            <a:bodyPr lIns="41244" tIns="41244" rIns="41244" bIns="41244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660318" y="9316968"/>
            <a:ext cx="1090435" cy="252650"/>
          </a:xfrm>
          <a:custGeom>
            <a:avLst/>
            <a:gdLst/>
            <a:ahLst/>
            <a:cxnLst/>
            <a:rect l="l" t="t" r="r" b="b"/>
            <a:pathLst>
              <a:path w="1090435" h="252650">
                <a:moveTo>
                  <a:pt x="0" y="0"/>
                </a:moveTo>
                <a:lnTo>
                  <a:pt x="1090436" y="0"/>
                </a:lnTo>
                <a:lnTo>
                  <a:pt x="1090436" y="252649"/>
                </a:lnTo>
                <a:lnTo>
                  <a:pt x="0" y="2526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611447" y="9154650"/>
            <a:ext cx="389634" cy="519512"/>
          </a:xfrm>
          <a:custGeom>
            <a:avLst/>
            <a:gdLst/>
            <a:ahLst/>
            <a:cxnLst/>
            <a:rect l="l" t="t" r="r" b="b"/>
            <a:pathLst>
              <a:path w="389634" h="519512">
                <a:moveTo>
                  <a:pt x="0" y="0"/>
                </a:moveTo>
                <a:lnTo>
                  <a:pt x="389635" y="0"/>
                </a:lnTo>
                <a:lnTo>
                  <a:pt x="389635" y="519512"/>
                </a:lnTo>
                <a:lnTo>
                  <a:pt x="0" y="5195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54175" y="9217595"/>
            <a:ext cx="579160" cy="489431"/>
          </a:xfrm>
          <a:custGeom>
            <a:avLst/>
            <a:gdLst/>
            <a:ahLst/>
            <a:cxnLst/>
            <a:rect l="l" t="t" r="r" b="b"/>
            <a:pathLst>
              <a:path w="579160" h="489431">
                <a:moveTo>
                  <a:pt x="0" y="0"/>
                </a:moveTo>
                <a:lnTo>
                  <a:pt x="579160" y="0"/>
                </a:lnTo>
                <a:lnTo>
                  <a:pt x="579160" y="489431"/>
                </a:lnTo>
                <a:lnTo>
                  <a:pt x="0" y="4894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524734" y="9290168"/>
            <a:ext cx="953627" cy="315042"/>
          </a:xfrm>
          <a:custGeom>
            <a:avLst/>
            <a:gdLst/>
            <a:ahLst/>
            <a:cxnLst/>
            <a:rect l="l" t="t" r="r" b="b"/>
            <a:pathLst>
              <a:path w="953627" h="315042">
                <a:moveTo>
                  <a:pt x="0" y="0"/>
                </a:moveTo>
                <a:lnTo>
                  <a:pt x="953628" y="0"/>
                </a:lnTo>
                <a:lnTo>
                  <a:pt x="953628" y="315042"/>
                </a:lnTo>
                <a:lnTo>
                  <a:pt x="0" y="3150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572" r="-11306" b="-12244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165070" y="9181270"/>
            <a:ext cx="596467" cy="466271"/>
          </a:xfrm>
          <a:custGeom>
            <a:avLst/>
            <a:gdLst/>
            <a:ahLst/>
            <a:cxnLst/>
            <a:rect l="l" t="t" r="r" b="b"/>
            <a:pathLst>
              <a:path w="596467" h="466271">
                <a:moveTo>
                  <a:pt x="0" y="0"/>
                </a:moveTo>
                <a:lnTo>
                  <a:pt x="596467" y="0"/>
                </a:lnTo>
                <a:lnTo>
                  <a:pt x="596467" y="466272"/>
                </a:lnTo>
                <a:lnTo>
                  <a:pt x="0" y="4662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3920"/>
            <a:ext cx="18288000" cy="3041469"/>
            <a:chOff x="0" y="0"/>
            <a:chExt cx="4926298" cy="801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6298" cy="801045"/>
            </a:xfrm>
            <a:custGeom>
              <a:avLst/>
              <a:gdLst/>
              <a:ahLst/>
              <a:cxnLst/>
              <a:rect l="l" t="t" r="r" b="b"/>
              <a:pathLst>
                <a:path w="4926298" h="801045">
                  <a:moveTo>
                    <a:pt x="0" y="0"/>
                  </a:moveTo>
                  <a:lnTo>
                    <a:pt x="4926298" y="0"/>
                  </a:lnTo>
                  <a:lnTo>
                    <a:pt x="4926298" y="801045"/>
                  </a:lnTo>
                  <a:lnTo>
                    <a:pt x="0" y="801045"/>
                  </a:lnTo>
                  <a:close/>
                </a:path>
              </a:pathLst>
            </a:custGeom>
            <a:solidFill>
              <a:srgbClr val="96C7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4926298" cy="77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309661" y="-45212"/>
            <a:ext cx="2978339" cy="3062760"/>
            <a:chOff x="0" y="0"/>
            <a:chExt cx="858471" cy="8066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8471" cy="806653"/>
            </a:xfrm>
            <a:custGeom>
              <a:avLst/>
              <a:gdLst/>
              <a:ahLst/>
              <a:cxnLst/>
              <a:rect l="l" t="t" r="r" b="b"/>
              <a:pathLst>
                <a:path w="858471" h="806653">
                  <a:moveTo>
                    <a:pt x="0" y="0"/>
                  </a:moveTo>
                  <a:lnTo>
                    <a:pt x="858471" y="0"/>
                  </a:lnTo>
                  <a:lnTo>
                    <a:pt x="858471" y="806653"/>
                  </a:lnTo>
                  <a:lnTo>
                    <a:pt x="0" y="806653"/>
                  </a:lnTo>
                  <a:close/>
                </a:path>
              </a:pathLst>
            </a:custGeom>
            <a:solidFill>
              <a:srgbClr val="010E3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858471" cy="7780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59926" y="1410259"/>
            <a:ext cx="15721961" cy="446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517" spc="100" dirty="0" err="1">
                <a:solidFill>
                  <a:srgbClr val="010E30"/>
                </a:solidFill>
                <a:latin typeface="Montserrat"/>
                <a:ea typeface="Montserrat"/>
                <a:cs typeface="Montserrat"/>
                <a:sym typeface="Montserrat"/>
              </a:rPr>
              <a:t>Autor</a:t>
            </a:r>
            <a:endParaRPr lang="en-US" sz="2517" spc="100" dirty="0">
              <a:solidFill>
                <a:srgbClr val="010E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814564" y="179873"/>
            <a:ext cx="1938326" cy="3047625"/>
            <a:chOff x="-44876" y="-337828"/>
            <a:chExt cx="2584435" cy="4063498"/>
          </a:xfrm>
        </p:grpSpPr>
        <p:sp>
          <p:nvSpPr>
            <p:cNvPr id="10" name="Freeform 10"/>
            <p:cNvSpPr/>
            <p:nvPr/>
          </p:nvSpPr>
          <p:spPr>
            <a:xfrm rot="-921764">
              <a:off x="253884" y="383059"/>
              <a:ext cx="2076666" cy="2163194"/>
            </a:xfrm>
            <a:custGeom>
              <a:avLst/>
              <a:gdLst/>
              <a:ahLst/>
              <a:cxnLst/>
              <a:rect l="l" t="t" r="r" b="b"/>
              <a:pathLst>
                <a:path w="2076666" h="2163194">
                  <a:moveTo>
                    <a:pt x="0" y="0"/>
                  </a:moveTo>
                  <a:lnTo>
                    <a:pt x="2076667" y="0"/>
                  </a:lnTo>
                  <a:lnTo>
                    <a:pt x="2076667" y="2163194"/>
                  </a:lnTo>
                  <a:lnTo>
                    <a:pt x="0" y="2163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1" name="Freeform 11"/>
            <p:cNvSpPr/>
            <p:nvPr/>
          </p:nvSpPr>
          <p:spPr>
            <a:xfrm>
              <a:off x="555791" y="730324"/>
              <a:ext cx="1446722" cy="1446722"/>
            </a:xfrm>
            <a:custGeom>
              <a:avLst/>
              <a:gdLst/>
              <a:ahLst/>
              <a:cxnLst/>
              <a:rect l="l" t="t" r="r" b="b"/>
              <a:pathLst>
                <a:path w="1446722" h="1446722">
                  <a:moveTo>
                    <a:pt x="0" y="0"/>
                  </a:moveTo>
                  <a:lnTo>
                    <a:pt x="1446723" y="0"/>
                  </a:lnTo>
                  <a:lnTo>
                    <a:pt x="1446723" y="1446723"/>
                  </a:lnTo>
                  <a:lnTo>
                    <a:pt x="0" y="1446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7793" y="-337828"/>
              <a:ext cx="2348844" cy="852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0"/>
                </a:lnSpc>
                <a:spcBef>
                  <a:spcPct val="0"/>
                </a:spcBef>
              </a:pPr>
              <a:r>
                <a:rPr lang="en-US" sz="1464" b="1" spc="219" dirty="0">
                  <a:solidFill>
                    <a:srgbClr val="FFFFFF"/>
                  </a:solidFill>
                  <a:latin typeface="Loubag Semi-Bold"/>
                  <a:ea typeface="Loubag Semi-Bold"/>
                  <a:cs typeface="Loubag Semi-Bold"/>
                  <a:sym typeface="Loubag Semi-Bold"/>
                </a:rPr>
                <a:t>INTERUFU 2026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44876" y="2653038"/>
              <a:ext cx="2584435" cy="10726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79"/>
                </a:lnSpc>
                <a:spcBef>
                  <a:spcPct val="0"/>
                </a:spcBef>
              </a:pPr>
              <a:r>
                <a:rPr lang="en-US" sz="985" b="1" spc="147" dirty="0">
                  <a:solidFill>
                    <a:srgbClr val="FFFFFF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ENCONTROS INTERNACIONAIS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596072"/>
            <a:ext cx="4946854" cy="690928"/>
            <a:chOff x="0" y="0"/>
            <a:chExt cx="1604753" cy="2241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04753" cy="224136"/>
            </a:xfrm>
            <a:custGeom>
              <a:avLst/>
              <a:gdLst/>
              <a:ahLst/>
              <a:cxnLst/>
              <a:rect l="l" t="t" r="r" b="b"/>
              <a:pathLst>
                <a:path w="1604753" h="224136">
                  <a:moveTo>
                    <a:pt x="0" y="0"/>
                  </a:moveTo>
                  <a:lnTo>
                    <a:pt x="1604753" y="0"/>
                  </a:lnTo>
                  <a:lnTo>
                    <a:pt x="1604753" y="224136"/>
                  </a:lnTo>
                  <a:lnTo>
                    <a:pt x="0" y="22413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04753" cy="205086"/>
            </a:xfrm>
            <a:prstGeom prst="rect">
              <a:avLst/>
            </a:prstGeom>
          </p:spPr>
          <p:txBody>
            <a:bodyPr lIns="41244" tIns="41244" rIns="41244" bIns="41244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97243" y="9867506"/>
            <a:ext cx="1090435" cy="252650"/>
          </a:xfrm>
          <a:custGeom>
            <a:avLst/>
            <a:gdLst/>
            <a:ahLst/>
            <a:cxnLst/>
            <a:rect l="l" t="t" r="r" b="b"/>
            <a:pathLst>
              <a:path w="1090435" h="252650">
                <a:moveTo>
                  <a:pt x="0" y="0"/>
                </a:moveTo>
                <a:lnTo>
                  <a:pt x="1090436" y="0"/>
                </a:lnTo>
                <a:lnTo>
                  <a:pt x="1090436" y="252650"/>
                </a:lnTo>
                <a:lnTo>
                  <a:pt x="0" y="252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248373" y="9705188"/>
            <a:ext cx="389634" cy="519512"/>
          </a:xfrm>
          <a:custGeom>
            <a:avLst/>
            <a:gdLst/>
            <a:ahLst/>
            <a:cxnLst/>
            <a:rect l="l" t="t" r="r" b="b"/>
            <a:pathLst>
              <a:path w="389634" h="519512">
                <a:moveTo>
                  <a:pt x="0" y="0"/>
                </a:moveTo>
                <a:lnTo>
                  <a:pt x="389634" y="0"/>
                </a:lnTo>
                <a:lnTo>
                  <a:pt x="389634" y="519513"/>
                </a:lnTo>
                <a:lnTo>
                  <a:pt x="0" y="5195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91100" y="9768134"/>
            <a:ext cx="579160" cy="489431"/>
          </a:xfrm>
          <a:custGeom>
            <a:avLst/>
            <a:gdLst/>
            <a:ahLst/>
            <a:cxnLst/>
            <a:rect l="l" t="t" r="r" b="b"/>
            <a:pathLst>
              <a:path w="579160" h="489431">
                <a:moveTo>
                  <a:pt x="0" y="0"/>
                </a:moveTo>
                <a:lnTo>
                  <a:pt x="579160" y="0"/>
                </a:lnTo>
                <a:lnTo>
                  <a:pt x="579160" y="489431"/>
                </a:lnTo>
                <a:lnTo>
                  <a:pt x="0" y="4894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161660" y="9840706"/>
            <a:ext cx="953627" cy="315042"/>
          </a:xfrm>
          <a:custGeom>
            <a:avLst/>
            <a:gdLst/>
            <a:ahLst/>
            <a:cxnLst/>
            <a:rect l="l" t="t" r="r" b="b"/>
            <a:pathLst>
              <a:path w="953627" h="315042">
                <a:moveTo>
                  <a:pt x="0" y="0"/>
                </a:moveTo>
                <a:lnTo>
                  <a:pt x="953627" y="0"/>
                </a:lnTo>
                <a:lnTo>
                  <a:pt x="953627" y="315042"/>
                </a:lnTo>
                <a:lnTo>
                  <a:pt x="0" y="3150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572" r="-11306" b="-12244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801996" y="9731809"/>
            <a:ext cx="596467" cy="466271"/>
          </a:xfrm>
          <a:custGeom>
            <a:avLst/>
            <a:gdLst/>
            <a:ahLst/>
            <a:cxnLst/>
            <a:rect l="l" t="t" r="r" b="b"/>
            <a:pathLst>
              <a:path w="596467" h="466271">
                <a:moveTo>
                  <a:pt x="0" y="0"/>
                </a:moveTo>
                <a:lnTo>
                  <a:pt x="596467" y="0"/>
                </a:lnTo>
                <a:lnTo>
                  <a:pt x="596467" y="466271"/>
                </a:lnTo>
                <a:lnTo>
                  <a:pt x="0" y="4662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3578901" y="588078"/>
            <a:ext cx="10684009" cy="462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8"/>
              </a:lnSpc>
            </a:pPr>
            <a:r>
              <a:rPr lang="en-US" sz="3200" spc="32" dirty="0">
                <a:solidFill>
                  <a:srgbClr val="010E30"/>
                </a:solidFill>
                <a:latin typeface="Loubag"/>
                <a:ea typeface="Loubag"/>
                <a:cs typeface="Loubag"/>
                <a:sym typeface="Loubag"/>
              </a:rPr>
              <a:t>TÍTULO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4098" y="3483618"/>
            <a:ext cx="4849844" cy="1736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>
                <a:solidFill>
                  <a:srgbClr val="010E3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COLOQUE IMAGENS E/ OU POUCO TEXTO PARA SUMARIZAR SUA APRESENTAÇÃO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Personalizar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0" baseType="lpstr">
      <vt:lpstr>Loubag</vt:lpstr>
      <vt:lpstr>Montserrat Semi-Bold</vt:lpstr>
      <vt:lpstr>Montserrat</vt:lpstr>
      <vt:lpstr>Montserrat Bold</vt:lpstr>
      <vt:lpstr>Calibri</vt:lpstr>
      <vt:lpstr>Arial</vt:lpstr>
      <vt:lpstr>Loubag Semi-Bold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Comunicações INTERUFU - 2026</dc:title>
  <cp:lastModifiedBy>Amanda Borges Caetano</cp:lastModifiedBy>
  <cp:revision>2</cp:revision>
  <dcterms:created xsi:type="dcterms:W3CDTF">2006-08-16T00:00:00Z</dcterms:created>
  <dcterms:modified xsi:type="dcterms:W3CDTF">2026-09-08T18:13:11Z</dcterms:modified>
  <dc:identifier>DAHUoj-6MhE</dc:identifier>
</cp:coreProperties>
</file>