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11E"/>
    <a:srgbClr val="FF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C5CE-E012-4105-9B4D-1F048F035DF5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6DD4-0ADC-4919-8D95-22A691476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7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17F2-916D-DA35-D444-9C0793FBB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68789-933A-7CAD-1615-E9C91DD2D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2F646-1231-3848-BB40-32FD36D8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2BC1-6E1F-42E3-8E02-91AD3297656C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D0D84-2DAB-C675-5F56-02D689B6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CC5EA-590D-93B8-B1A5-F14CB3DE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5811E"/>
                </a:solidFill>
              </a:defRPr>
            </a:lvl1pPr>
          </a:lstStyle>
          <a:p>
            <a:fld id="{4B90B1A5-63D4-4797-8D28-B1FA14B1A8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7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1ED46-EFCF-6FE9-C0B6-0A77E449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DC11E-FAB7-633C-DC6D-3D7C131F2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C6D7A-60A5-994E-FF1E-B66239B3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CBE0-FA2A-48B1-89BF-EEAD06041664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60A5-6C92-623D-24FE-BD104129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A1842-2A85-5C01-371B-3B338C6A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2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E234A9-E5B4-87BB-4A35-37FAD5F4B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4A2A2-281D-E2C2-A143-2E4528B4D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F2B3D-8804-5299-EA95-5DF6B02E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8AB6-810B-4DD4-9707-87D1AC111D9D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24FCC-31B2-CF4E-0CBC-118066B5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4F150-016A-9513-601E-F9882CE3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473F2-3F76-E46A-BDB2-38B2285FB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01A56-5E2C-4E5A-DC42-7C6740CBC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4E492-9CB2-1916-1A25-4CB9B1D7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F41A-E61F-45AD-8FE2-39B0F2383944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29BA-2AEC-C4B2-FBFC-1270540A9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AF68D-8222-7976-B6FD-AE270E00B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3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C660B-A8E2-9ADD-6674-ADE49A8A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3700B-D7D0-B40A-F393-E0C152F63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8DF40-C7BA-096A-799E-1B58E36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CED9-4CAA-44EB-8EFC-F4AA04617C53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6081-6C82-1747-BBF8-8E4D52B22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62074-6419-5D9A-0D33-C678EBA5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07BA2-C025-E6FA-7BAE-460414AFF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2EF86-5339-9ABF-6837-FBA1AF973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ABFDE-AFD1-2676-9F8E-681FA0271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29A8B-B850-0F2C-1709-268A2CB3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E73-9F70-4A01-96D7-894651165028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E7D56-F15E-741A-60D7-3F371EE9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9967A-43FA-58D0-E40C-1744B961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0F2A0-A383-8FAC-6B7B-E06C6E75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57943-2EEB-49AD-D7FA-823BD0823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045B0-3CA1-A611-9F11-C615F88CA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8ADE5-A4BE-EF32-BF1A-30CBE29B7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3E5052-B00F-C0DB-4A9D-87211CCFD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E5CC7-22FE-0646-E267-E06BA3976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B95E-8A11-46E4-9E41-B1B3E3463021}" type="datetime1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1712B-DA40-3F65-54F9-9FDB23B8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05AC3-8A39-D4CF-E2A7-F372D88EE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6A67F-BF9D-8EEB-D18E-D0DBF88CC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30A51-9078-69FE-5401-C079294C0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6A4C-4A39-4544-ACD1-7337A65EAA4B}" type="datetime1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62BE3-A1BA-7C55-9220-D9022F0C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DDDB7-F0DC-472C-02CE-1F428EE1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3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1854C9-18A0-E029-6C3D-DE13BCEA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E936-A885-49A8-81AE-DC3720C89012}" type="datetime1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8707ED-8B4F-7882-F502-2121A54B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57140-FB3E-3C4D-6CA0-6E7F0C2ED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7CBB9-6D58-4247-DC9A-7771179C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E24E2-DD24-9662-801A-10D40C64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FBDA8-D941-9D6E-147C-98AAB5C34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34AFE-33B6-3628-B5CB-21962226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C4DBD-F49A-4B57-8FC7-9AFDF06127B2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FDCD5-533B-02A9-D681-A55BC8D5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795E5-B85A-60FA-83A2-B0E1B45E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FB5E2-6605-5254-4BDC-8B51EDEE2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42E645-CBCA-F1A9-416D-140B0382E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76D02-3418-202F-C71E-476A44602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7916-AF76-137A-8A7F-33657A21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7414-3DEE-483E-8327-4C9D7100BE81}" type="datetime1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58FF4-81CB-0B05-ECBF-608ED0A2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ABD59-98CF-A777-FC04-53EEB056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4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7CC05-7E2E-999A-4190-A0D7CEC4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8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5C21A-9DC3-B53F-66E9-5C775E38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63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39862-8783-3EAF-2172-3B6AE496E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A278-E28B-4109-BB48-246B3C031A8A}" type="datetime1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C210E-C15E-ECA8-1004-1471FFC00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2885F-B789-F4B5-FE39-28903009C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543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rgbClr val="F5811E"/>
                </a:solidFill>
              </a:defRPr>
            </a:lvl1pPr>
          </a:lstStyle>
          <a:p>
            <a:fld id="{4B90B1A5-63D4-4797-8D28-B1FA14B1A82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ADEC1-1D0A-6AE1-FDBE-39F7BF8A24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9227891">
            <a:off x="-342186" y="38497"/>
            <a:ext cx="1103472" cy="2377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5E06BB-2962-5474-DF8D-3662BAA2E18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9227891">
            <a:off x="11459289" y="6563122"/>
            <a:ext cx="1103472" cy="2377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F6AF9E-663F-8F07-14B5-B4A197EBB42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93336" y="127369"/>
            <a:ext cx="907076" cy="8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92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AC66A-6D81-9096-AE61-6781F6C41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98948-3202-E737-2967-515493256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5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9C1F-E33B-AF96-E5C8-87C34CEE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916B9-B330-2E19-1D10-0553CDE04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7BA79-9719-DC04-FBCB-502A29E7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B1A5-63D4-4797-8D28-B1FA14B1A8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81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Oliveira Soté</dc:creator>
  <cp:lastModifiedBy>William Oliveira Soté</cp:lastModifiedBy>
  <cp:revision>2</cp:revision>
  <dcterms:created xsi:type="dcterms:W3CDTF">2023-10-23T16:46:38Z</dcterms:created>
  <dcterms:modified xsi:type="dcterms:W3CDTF">2023-10-23T16:58:36Z</dcterms:modified>
</cp:coreProperties>
</file>