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602700" cy="32404050"/>
  <p:notesSz cx="6858000" cy="9144000"/>
  <p:defaultTextStyle>
    <a:defPPr>
      <a:defRPr lang="pt-BR"/>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68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2700" y="102"/>
      </p:cViewPr>
      <p:guideLst>
        <p:guide orient="horz" pos="10206"/>
        <p:guide pos="68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20203" y="10066260"/>
            <a:ext cx="18362295" cy="6945869"/>
          </a:xfrm>
        </p:spPr>
        <p:txBody>
          <a:bodyPr/>
          <a:lstStyle/>
          <a:p>
            <a:r>
              <a:rPr lang="pt-BR"/>
              <a:t>Clique para editar o estilo do título mestre</a:t>
            </a:r>
          </a:p>
        </p:txBody>
      </p:sp>
      <p:sp>
        <p:nvSpPr>
          <p:cNvPr id="3" name="Subtítulo 2"/>
          <p:cNvSpPr>
            <a:spLocks noGrp="1"/>
          </p:cNvSpPr>
          <p:nvPr>
            <p:ph type="subTitle" idx="1"/>
          </p:nvPr>
        </p:nvSpPr>
        <p:spPr>
          <a:xfrm>
            <a:off x="3240405" y="18362295"/>
            <a:ext cx="15121890" cy="8281035"/>
          </a:xfrm>
        </p:spPr>
        <p:txBody>
          <a:bodyPr/>
          <a:lstStyle>
            <a:lvl1pPr marL="0" indent="0" algn="ctr">
              <a:buNone/>
              <a:defRPr>
                <a:solidFill>
                  <a:schemeClr val="tx1">
                    <a:tint val="75000"/>
                  </a:schemeClr>
                </a:solidFill>
              </a:defRPr>
            </a:lvl1pPr>
            <a:lvl2pPr marL="1543050" indent="0" algn="ctr">
              <a:buNone/>
              <a:defRPr>
                <a:solidFill>
                  <a:schemeClr val="tx1">
                    <a:tint val="75000"/>
                  </a:schemeClr>
                </a:solidFill>
              </a:defRPr>
            </a:lvl2pPr>
            <a:lvl3pPr marL="3086100" indent="0" algn="ctr">
              <a:buNone/>
              <a:defRPr>
                <a:solidFill>
                  <a:schemeClr val="tx1">
                    <a:tint val="75000"/>
                  </a:schemeClr>
                </a:solidFill>
              </a:defRPr>
            </a:lvl3pPr>
            <a:lvl4pPr marL="4629150" indent="0" algn="ctr">
              <a:buNone/>
              <a:defRPr>
                <a:solidFill>
                  <a:schemeClr val="tx1">
                    <a:tint val="75000"/>
                  </a:schemeClr>
                </a:solidFill>
              </a:defRPr>
            </a:lvl4pPr>
            <a:lvl5pPr marL="6172200" indent="0" algn="ctr">
              <a:buNone/>
              <a:defRPr>
                <a:solidFill>
                  <a:schemeClr val="tx1">
                    <a:tint val="75000"/>
                  </a:schemeClr>
                </a:solidFill>
              </a:defRPr>
            </a:lvl5pPr>
            <a:lvl6pPr marL="7715250" indent="0" algn="ctr">
              <a:buNone/>
              <a:defRPr>
                <a:solidFill>
                  <a:schemeClr val="tx1">
                    <a:tint val="75000"/>
                  </a:schemeClr>
                </a:solidFill>
              </a:defRPr>
            </a:lvl6pPr>
            <a:lvl7pPr marL="9258300" indent="0" algn="ctr">
              <a:buNone/>
              <a:defRPr>
                <a:solidFill>
                  <a:schemeClr val="tx1">
                    <a:tint val="75000"/>
                  </a:schemeClr>
                </a:solidFill>
              </a:defRPr>
            </a:lvl7pPr>
            <a:lvl8pPr marL="10801350" indent="0" algn="ctr">
              <a:buNone/>
              <a:defRPr>
                <a:solidFill>
                  <a:schemeClr val="tx1">
                    <a:tint val="75000"/>
                  </a:schemeClr>
                </a:solidFill>
              </a:defRPr>
            </a:lvl8pPr>
            <a:lvl9pPr marL="123444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337419" y="8176024"/>
            <a:ext cx="15309413" cy="174186771"/>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3401677" y="8176024"/>
            <a:ext cx="45575696" cy="174186771"/>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706465" y="20822605"/>
            <a:ext cx="18362295" cy="6435805"/>
          </a:xfrm>
        </p:spPr>
        <p:txBody>
          <a:bodyPr anchor="t"/>
          <a:lstStyle>
            <a:lvl1pPr algn="l">
              <a:defRPr sz="13500" b="1" cap="all"/>
            </a:lvl1pPr>
          </a:lstStyle>
          <a:p>
            <a:r>
              <a:rPr lang="pt-BR"/>
              <a:t>Clique para editar o estilo do título mestre</a:t>
            </a:r>
          </a:p>
        </p:txBody>
      </p:sp>
      <p:sp>
        <p:nvSpPr>
          <p:cNvPr id="3" name="Espaço Reservado para Texto 2"/>
          <p:cNvSpPr>
            <a:spLocks noGrp="1"/>
          </p:cNvSpPr>
          <p:nvPr>
            <p:ph type="body" idx="1"/>
          </p:nvPr>
        </p:nvSpPr>
        <p:spPr>
          <a:xfrm>
            <a:off x="1706465" y="13734221"/>
            <a:ext cx="18362295" cy="7088384"/>
          </a:xfrm>
        </p:spPr>
        <p:txBody>
          <a:bodyPr anchor="b"/>
          <a:lstStyle>
            <a:lvl1pPr marL="0" indent="0">
              <a:buNone/>
              <a:defRPr sz="6800">
                <a:solidFill>
                  <a:schemeClr val="tx1">
                    <a:tint val="75000"/>
                  </a:schemeClr>
                </a:solidFill>
              </a:defRPr>
            </a:lvl1pPr>
            <a:lvl2pPr marL="1543050" indent="0">
              <a:buNone/>
              <a:defRPr sz="6100">
                <a:solidFill>
                  <a:schemeClr val="tx1">
                    <a:tint val="75000"/>
                  </a:schemeClr>
                </a:solidFill>
              </a:defRPr>
            </a:lvl2pPr>
            <a:lvl3pPr marL="3086100" indent="0">
              <a:buNone/>
              <a:defRPr sz="5400">
                <a:solidFill>
                  <a:schemeClr val="tx1">
                    <a:tint val="75000"/>
                  </a:schemeClr>
                </a:solidFill>
              </a:defRPr>
            </a:lvl3pPr>
            <a:lvl4pPr marL="4629150" indent="0">
              <a:buNone/>
              <a:defRPr sz="4700">
                <a:solidFill>
                  <a:schemeClr val="tx1">
                    <a:tint val="75000"/>
                  </a:schemeClr>
                </a:solidFill>
              </a:defRPr>
            </a:lvl4pPr>
            <a:lvl5pPr marL="6172200" indent="0">
              <a:buNone/>
              <a:defRPr sz="4700">
                <a:solidFill>
                  <a:schemeClr val="tx1">
                    <a:tint val="75000"/>
                  </a:schemeClr>
                </a:solidFill>
              </a:defRPr>
            </a:lvl5pPr>
            <a:lvl6pPr marL="7715250" indent="0">
              <a:buNone/>
              <a:defRPr sz="4700">
                <a:solidFill>
                  <a:schemeClr val="tx1">
                    <a:tint val="75000"/>
                  </a:schemeClr>
                </a:solidFill>
              </a:defRPr>
            </a:lvl6pPr>
            <a:lvl7pPr marL="9258300" indent="0">
              <a:buNone/>
              <a:defRPr sz="4700">
                <a:solidFill>
                  <a:schemeClr val="tx1">
                    <a:tint val="75000"/>
                  </a:schemeClr>
                </a:solidFill>
              </a:defRPr>
            </a:lvl7pPr>
            <a:lvl8pPr marL="10801350" indent="0">
              <a:buNone/>
              <a:defRPr sz="4700">
                <a:solidFill>
                  <a:schemeClr val="tx1">
                    <a:tint val="75000"/>
                  </a:schemeClr>
                </a:solidFill>
              </a:defRPr>
            </a:lvl8pPr>
            <a:lvl9pPr marL="12344400" indent="0">
              <a:buNone/>
              <a:defRPr sz="47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3401678" y="47630955"/>
            <a:ext cx="30442554" cy="134731840"/>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34204275" y="47630955"/>
            <a:ext cx="30442556" cy="134731840"/>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080135" y="1297664"/>
            <a:ext cx="19442430" cy="5400675"/>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080135" y="7253409"/>
            <a:ext cx="9544944" cy="3022876"/>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pt-BR"/>
              <a:t>Clique para editar os estilos do texto mestre</a:t>
            </a:r>
          </a:p>
        </p:txBody>
      </p:sp>
      <p:sp>
        <p:nvSpPr>
          <p:cNvPr id="4" name="Espaço Reservado para Conteúdo 3"/>
          <p:cNvSpPr>
            <a:spLocks noGrp="1"/>
          </p:cNvSpPr>
          <p:nvPr>
            <p:ph sz="half" idx="2"/>
          </p:nvPr>
        </p:nvSpPr>
        <p:spPr>
          <a:xfrm>
            <a:off x="1080135" y="10276285"/>
            <a:ext cx="9544944"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0973873" y="7253409"/>
            <a:ext cx="9548693" cy="3022876"/>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pt-BR"/>
              <a:t>Clique para editar os estilos do texto mestre</a:t>
            </a:r>
          </a:p>
        </p:txBody>
      </p:sp>
      <p:sp>
        <p:nvSpPr>
          <p:cNvPr id="6" name="Espaço Reservado para Conteúdo 5"/>
          <p:cNvSpPr>
            <a:spLocks noGrp="1"/>
          </p:cNvSpPr>
          <p:nvPr>
            <p:ph sz="quarter" idx="4"/>
          </p:nvPr>
        </p:nvSpPr>
        <p:spPr>
          <a:xfrm>
            <a:off x="10973873" y="10276285"/>
            <a:ext cx="9548693"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80136" y="1290162"/>
            <a:ext cx="7107140" cy="5490686"/>
          </a:xfrm>
        </p:spPr>
        <p:txBody>
          <a:bodyPr anchor="b"/>
          <a:lstStyle>
            <a:lvl1pPr algn="l">
              <a:defRPr sz="6800" b="1"/>
            </a:lvl1pPr>
          </a:lstStyle>
          <a:p>
            <a:r>
              <a:rPr lang="pt-BR"/>
              <a:t>Clique para editar o estilo do título mestre</a:t>
            </a:r>
          </a:p>
        </p:txBody>
      </p:sp>
      <p:sp>
        <p:nvSpPr>
          <p:cNvPr id="3" name="Espaço Reservado para Conteúdo 2"/>
          <p:cNvSpPr>
            <a:spLocks noGrp="1"/>
          </p:cNvSpPr>
          <p:nvPr>
            <p:ph idx="1"/>
          </p:nvPr>
        </p:nvSpPr>
        <p:spPr>
          <a:xfrm>
            <a:off x="8446056" y="1290164"/>
            <a:ext cx="12076510" cy="27655959"/>
          </a:xfrm>
        </p:spPr>
        <p:txBody>
          <a:bodyPr/>
          <a:lstStyle>
            <a:lvl1pPr>
              <a:defRPr sz="10800"/>
            </a:lvl1pPr>
            <a:lvl2pPr>
              <a:defRPr sz="9500"/>
            </a:lvl2pPr>
            <a:lvl3pPr>
              <a:defRPr sz="8100"/>
            </a:lvl3pPr>
            <a:lvl4pPr>
              <a:defRPr sz="6800"/>
            </a:lvl4pPr>
            <a:lvl5pPr>
              <a:defRPr sz="6800"/>
            </a:lvl5pPr>
            <a:lvl6pPr>
              <a:defRPr sz="6800"/>
            </a:lvl6pPr>
            <a:lvl7pPr>
              <a:defRPr sz="6800"/>
            </a:lvl7pPr>
            <a:lvl8pPr>
              <a:defRPr sz="6800"/>
            </a:lvl8pPr>
            <a:lvl9pPr>
              <a:defRPr sz="6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080136" y="6780850"/>
            <a:ext cx="7107140" cy="22165273"/>
          </a:xfrm>
        </p:spPr>
        <p:txBody>
          <a:bodyPr/>
          <a:lstStyle>
            <a:lvl1pPr marL="0" indent="0">
              <a:buNone/>
              <a:defRPr sz="4700"/>
            </a:lvl1pPr>
            <a:lvl2pPr marL="1543050" indent="0">
              <a:buNone/>
              <a:defRPr sz="4100"/>
            </a:lvl2pPr>
            <a:lvl3pPr marL="3086100" indent="0">
              <a:buNone/>
              <a:defRPr sz="3400"/>
            </a:lvl3pPr>
            <a:lvl4pPr marL="4629150" indent="0">
              <a:buNone/>
              <a:defRPr sz="3100"/>
            </a:lvl4pPr>
            <a:lvl5pPr marL="6172200" indent="0">
              <a:buNone/>
              <a:defRPr sz="3100"/>
            </a:lvl5pPr>
            <a:lvl6pPr marL="7715250" indent="0">
              <a:buNone/>
              <a:defRPr sz="3100"/>
            </a:lvl6pPr>
            <a:lvl7pPr marL="9258300" indent="0">
              <a:buNone/>
              <a:defRPr sz="3100"/>
            </a:lvl7pPr>
            <a:lvl8pPr marL="10801350" indent="0">
              <a:buNone/>
              <a:defRPr sz="3100"/>
            </a:lvl8pPr>
            <a:lvl9pPr marL="12344400" indent="0">
              <a:buNone/>
              <a:defRPr sz="31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234280" y="22682835"/>
            <a:ext cx="12961620" cy="2677837"/>
          </a:xfrm>
        </p:spPr>
        <p:txBody>
          <a:bodyPr anchor="b"/>
          <a:lstStyle>
            <a:lvl1pPr algn="l">
              <a:defRPr sz="6800" b="1"/>
            </a:lvl1pPr>
          </a:lstStyle>
          <a:p>
            <a:r>
              <a:rPr lang="pt-BR"/>
              <a:t>Clique para editar o estilo do título mestre</a:t>
            </a:r>
          </a:p>
        </p:txBody>
      </p:sp>
      <p:sp>
        <p:nvSpPr>
          <p:cNvPr id="3" name="Espaço Reservado para Imagem 2"/>
          <p:cNvSpPr>
            <a:spLocks noGrp="1"/>
          </p:cNvSpPr>
          <p:nvPr>
            <p:ph type="pic" idx="1"/>
          </p:nvPr>
        </p:nvSpPr>
        <p:spPr>
          <a:xfrm>
            <a:off x="4234280" y="2895362"/>
            <a:ext cx="12961620" cy="19442430"/>
          </a:xfrm>
        </p:spPr>
        <p:txBody>
          <a:bodyPr/>
          <a:lstStyle>
            <a:lvl1pPr marL="0" indent="0">
              <a:buNone/>
              <a:defRPr sz="10800"/>
            </a:lvl1pPr>
            <a:lvl2pPr marL="1543050" indent="0">
              <a:buNone/>
              <a:defRPr sz="9500"/>
            </a:lvl2pPr>
            <a:lvl3pPr marL="3086100" indent="0">
              <a:buNone/>
              <a:defRPr sz="8100"/>
            </a:lvl3pPr>
            <a:lvl4pPr marL="4629150" indent="0">
              <a:buNone/>
              <a:defRPr sz="6800"/>
            </a:lvl4pPr>
            <a:lvl5pPr marL="6172200" indent="0">
              <a:buNone/>
              <a:defRPr sz="6800"/>
            </a:lvl5pPr>
            <a:lvl6pPr marL="7715250" indent="0">
              <a:buNone/>
              <a:defRPr sz="6800"/>
            </a:lvl6pPr>
            <a:lvl7pPr marL="9258300" indent="0">
              <a:buNone/>
              <a:defRPr sz="6800"/>
            </a:lvl7pPr>
            <a:lvl8pPr marL="10801350" indent="0">
              <a:buNone/>
              <a:defRPr sz="6800"/>
            </a:lvl8pPr>
            <a:lvl9pPr marL="12344400" indent="0">
              <a:buNone/>
              <a:defRPr sz="6800"/>
            </a:lvl9pPr>
          </a:lstStyle>
          <a:p>
            <a:endParaRPr lang="pt-BR"/>
          </a:p>
        </p:txBody>
      </p:sp>
      <p:sp>
        <p:nvSpPr>
          <p:cNvPr id="4" name="Espaço Reservado para Texto 3"/>
          <p:cNvSpPr>
            <a:spLocks noGrp="1"/>
          </p:cNvSpPr>
          <p:nvPr>
            <p:ph type="body" sz="half" idx="2"/>
          </p:nvPr>
        </p:nvSpPr>
        <p:spPr>
          <a:xfrm>
            <a:off x="4234280" y="25360672"/>
            <a:ext cx="12961620" cy="3802973"/>
          </a:xfrm>
        </p:spPr>
        <p:txBody>
          <a:bodyPr/>
          <a:lstStyle>
            <a:lvl1pPr marL="0" indent="0">
              <a:buNone/>
              <a:defRPr sz="4700"/>
            </a:lvl1pPr>
            <a:lvl2pPr marL="1543050" indent="0">
              <a:buNone/>
              <a:defRPr sz="4100"/>
            </a:lvl2pPr>
            <a:lvl3pPr marL="3086100" indent="0">
              <a:buNone/>
              <a:defRPr sz="3400"/>
            </a:lvl3pPr>
            <a:lvl4pPr marL="4629150" indent="0">
              <a:buNone/>
              <a:defRPr sz="3100"/>
            </a:lvl4pPr>
            <a:lvl5pPr marL="6172200" indent="0">
              <a:buNone/>
              <a:defRPr sz="3100"/>
            </a:lvl5pPr>
            <a:lvl6pPr marL="7715250" indent="0">
              <a:buNone/>
              <a:defRPr sz="3100"/>
            </a:lvl6pPr>
            <a:lvl7pPr marL="9258300" indent="0">
              <a:buNone/>
              <a:defRPr sz="3100"/>
            </a:lvl7pPr>
            <a:lvl8pPr marL="10801350" indent="0">
              <a:buNone/>
              <a:defRPr sz="3100"/>
            </a:lvl8pPr>
            <a:lvl9pPr marL="12344400" indent="0">
              <a:buNone/>
              <a:defRPr sz="31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CAC2219-A79F-4B1A-906C-E1EC12168BD4}" type="datetimeFigureOut">
              <a:rPr lang="pt-BR" smtClean="0"/>
              <a:pPr/>
              <a:t>02/05/2018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D9D5C31-9DC4-4488-B731-017F1C155A4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080135" y="1297664"/>
            <a:ext cx="19442430" cy="5400675"/>
          </a:xfrm>
          <a:prstGeom prst="rect">
            <a:avLst/>
          </a:prstGeom>
        </p:spPr>
        <p:txBody>
          <a:bodyPr vert="horz" lIns="308610" tIns="154305" rIns="308610" bIns="154305"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1080135" y="7560948"/>
            <a:ext cx="19442430" cy="21385175"/>
          </a:xfrm>
          <a:prstGeom prst="rect">
            <a:avLst/>
          </a:prstGeom>
        </p:spPr>
        <p:txBody>
          <a:bodyPr vert="horz" lIns="308610" tIns="154305" rIns="308610" bIns="154305"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080135" y="30033756"/>
            <a:ext cx="5040630" cy="1725216"/>
          </a:xfrm>
          <a:prstGeom prst="rect">
            <a:avLst/>
          </a:prstGeom>
        </p:spPr>
        <p:txBody>
          <a:bodyPr vert="horz" lIns="308610" tIns="154305" rIns="308610" bIns="154305" rtlCol="0" anchor="ctr"/>
          <a:lstStyle>
            <a:lvl1pPr algn="l">
              <a:defRPr sz="4100">
                <a:solidFill>
                  <a:schemeClr val="tx1">
                    <a:tint val="75000"/>
                  </a:schemeClr>
                </a:solidFill>
              </a:defRPr>
            </a:lvl1pPr>
          </a:lstStyle>
          <a:p>
            <a:fld id="{6CAC2219-A79F-4B1A-906C-E1EC12168BD4}" type="datetimeFigureOut">
              <a:rPr lang="pt-BR" smtClean="0"/>
              <a:pPr/>
              <a:t>02/05/2018</a:t>
            </a:fld>
            <a:endParaRPr lang="pt-BR"/>
          </a:p>
        </p:txBody>
      </p:sp>
      <p:sp>
        <p:nvSpPr>
          <p:cNvPr id="5" name="Espaço Reservado para Rodapé 4"/>
          <p:cNvSpPr>
            <a:spLocks noGrp="1"/>
          </p:cNvSpPr>
          <p:nvPr>
            <p:ph type="ftr" sz="quarter" idx="3"/>
          </p:nvPr>
        </p:nvSpPr>
        <p:spPr>
          <a:xfrm>
            <a:off x="7380923" y="30033756"/>
            <a:ext cx="6840855" cy="1725216"/>
          </a:xfrm>
          <a:prstGeom prst="rect">
            <a:avLst/>
          </a:prstGeom>
        </p:spPr>
        <p:txBody>
          <a:bodyPr vert="horz" lIns="308610" tIns="154305" rIns="308610" bIns="154305" rtlCol="0" anchor="ctr"/>
          <a:lstStyle>
            <a:lvl1pPr algn="ctr">
              <a:defRPr sz="41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15481935" y="30033756"/>
            <a:ext cx="5040630" cy="1725216"/>
          </a:xfrm>
          <a:prstGeom prst="rect">
            <a:avLst/>
          </a:prstGeom>
        </p:spPr>
        <p:txBody>
          <a:bodyPr vert="horz" lIns="308610" tIns="154305" rIns="308610" bIns="154305" rtlCol="0" anchor="ctr"/>
          <a:lstStyle>
            <a:lvl1pPr algn="r">
              <a:defRPr sz="4100">
                <a:solidFill>
                  <a:schemeClr val="tx1">
                    <a:tint val="75000"/>
                  </a:schemeClr>
                </a:solidFill>
              </a:defRPr>
            </a:lvl1pPr>
          </a:lstStyle>
          <a:p>
            <a:fld id="{9D9D5C31-9DC4-4488-B731-017F1C155A4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86100" rtl="0" eaLnBrk="1" latinLnBrk="0" hangingPunct="1">
        <a:spcBef>
          <a:spcPct val="0"/>
        </a:spcBef>
        <a:buNone/>
        <a:defRPr sz="14900" kern="1200">
          <a:solidFill>
            <a:schemeClr val="tx1"/>
          </a:solidFill>
          <a:latin typeface="+mj-lt"/>
          <a:ea typeface="+mj-ea"/>
          <a:cs typeface="+mj-cs"/>
        </a:defRPr>
      </a:lvl1pPr>
    </p:titleStyle>
    <p:bodyStyle>
      <a:lvl1pPr marL="1157288" indent="-1157288" algn="l" defTabSz="3086100" rtl="0" eaLnBrk="1" latinLnBrk="0" hangingPunct="1">
        <a:spcBef>
          <a:spcPct val="20000"/>
        </a:spcBef>
        <a:buFont typeface="Arial" pitchFamily="34" charset="0"/>
        <a:buChar char="•"/>
        <a:defRPr sz="10800" kern="1200">
          <a:solidFill>
            <a:schemeClr val="tx1"/>
          </a:solidFill>
          <a:latin typeface="+mn-lt"/>
          <a:ea typeface="+mn-ea"/>
          <a:cs typeface="+mn-cs"/>
        </a:defRPr>
      </a:lvl1pPr>
      <a:lvl2pPr marL="2507456" indent="-964406" algn="l" defTabSz="3086100" rtl="0" eaLnBrk="1" latinLnBrk="0" hangingPunct="1">
        <a:spcBef>
          <a:spcPct val="20000"/>
        </a:spcBef>
        <a:buFont typeface="Arial" pitchFamily="34" charset="0"/>
        <a:buChar char="–"/>
        <a:defRPr sz="9500" kern="1200">
          <a:solidFill>
            <a:schemeClr val="tx1"/>
          </a:solidFill>
          <a:latin typeface="+mn-lt"/>
          <a:ea typeface="+mn-ea"/>
          <a:cs typeface="+mn-cs"/>
        </a:defRPr>
      </a:lvl2pPr>
      <a:lvl3pPr marL="3857625" indent="-771525" algn="l" defTabSz="3086100" rtl="0" eaLnBrk="1" latinLnBrk="0" hangingPunct="1">
        <a:spcBef>
          <a:spcPct val="20000"/>
        </a:spcBef>
        <a:buFont typeface="Arial" pitchFamily="34" charset="0"/>
        <a:buChar char="•"/>
        <a:defRPr sz="8100" kern="1200">
          <a:solidFill>
            <a:schemeClr val="tx1"/>
          </a:solidFill>
          <a:latin typeface="+mn-lt"/>
          <a:ea typeface="+mn-ea"/>
          <a:cs typeface="+mn-cs"/>
        </a:defRPr>
      </a:lvl3pPr>
      <a:lvl4pPr marL="54006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4pPr>
      <a:lvl5pPr marL="69437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5pPr>
      <a:lvl6pPr marL="84867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6pPr>
      <a:lvl7pPr marL="100298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7pPr>
      <a:lvl8pPr marL="1157287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8pPr>
      <a:lvl9pPr marL="13115925" indent="-771525"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9pPr>
    </p:bodyStyle>
    <p:otherStyle>
      <a:defPPr>
        <a:defRPr lang="pt-BR"/>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979537" y="864321"/>
            <a:ext cx="10829925" cy="2076450"/>
          </a:xfrm>
          <a:prstGeom prst="rect">
            <a:avLst/>
          </a:prstGeom>
          <a:noFill/>
          <a:ln w="9525">
            <a:noFill/>
            <a:miter lim="800000"/>
            <a:headEnd/>
            <a:tailEnd/>
          </a:ln>
        </p:spPr>
      </p:pic>
      <p:sp>
        <p:nvSpPr>
          <p:cNvPr id="4" name="CaixaDeTexto 3"/>
          <p:cNvSpPr txBox="1"/>
          <p:nvPr/>
        </p:nvSpPr>
        <p:spPr>
          <a:xfrm>
            <a:off x="828242" y="3537741"/>
            <a:ext cx="19946216" cy="1015663"/>
          </a:xfrm>
          <a:prstGeom prst="rect">
            <a:avLst/>
          </a:prstGeom>
          <a:noFill/>
        </p:spPr>
        <p:txBody>
          <a:bodyPr wrap="square" rtlCol="0">
            <a:spAutoFit/>
          </a:bodyPr>
          <a:lstStyle/>
          <a:p>
            <a:pPr algn="ctr"/>
            <a:r>
              <a:rPr lang="pt-BR" sz="6000" b="1" dirty="0">
                <a:latin typeface="Arial" pitchFamily="34" charset="0"/>
                <a:cs typeface="Arial" pitchFamily="34" charset="0"/>
              </a:rPr>
              <a:t>Título</a:t>
            </a:r>
            <a:endParaRPr lang="pt-BR" b="1" dirty="0">
              <a:latin typeface="Arial" pitchFamily="34" charset="0"/>
              <a:cs typeface="Arial" pitchFamily="34" charset="0"/>
            </a:endParaRPr>
          </a:p>
        </p:txBody>
      </p:sp>
      <p:sp>
        <p:nvSpPr>
          <p:cNvPr id="6" name="CaixaDeTexto 5"/>
          <p:cNvSpPr txBox="1"/>
          <p:nvPr/>
        </p:nvSpPr>
        <p:spPr>
          <a:xfrm>
            <a:off x="828242" y="4682318"/>
            <a:ext cx="19946216" cy="1138773"/>
          </a:xfrm>
          <a:prstGeom prst="rect">
            <a:avLst/>
          </a:prstGeom>
          <a:noFill/>
        </p:spPr>
        <p:txBody>
          <a:bodyPr wrap="square" rtlCol="0">
            <a:spAutoFit/>
          </a:bodyPr>
          <a:lstStyle/>
          <a:p>
            <a:pPr algn="ctr"/>
            <a:r>
              <a:rPr lang="pt-BR" sz="3600" i="1" dirty="0">
                <a:latin typeface="Arial" pitchFamily="34" charset="0"/>
                <a:cs typeface="Arial" pitchFamily="34" charset="0"/>
              </a:rPr>
              <a:t>Nome do(a) estudante, nome do(a) orientador(a)</a:t>
            </a:r>
          </a:p>
          <a:p>
            <a:pPr algn="ctr"/>
            <a:r>
              <a:rPr lang="pt-BR" sz="3200" u="sng" dirty="0">
                <a:solidFill>
                  <a:srgbClr val="0066FF"/>
                </a:solidFill>
                <a:latin typeface="Arial" pitchFamily="34" charset="0"/>
                <a:cs typeface="Arial" pitchFamily="34" charset="0"/>
              </a:rPr>
              <a:t>E-mail do(a) estudante</a:t>
            </a:r>
            <a:r>
              <a:rPr lang="pt-BR" sz="3200" dirty="0">
                <a:latin typeface="Arial" pitchFamily="34" charset="0"/>
                <a:cs typeface="Arial" pitchFamily="34" charset="0"/>
              </a:rPr>
              <a:t>, </a:t>
            </a:r>
            <a:r>
              <a:rPr lang="pt-BR" sz="3200" u="sng" dirty="0">
                <a:solidFill>
                  <a:srgbClr val="0066FF"/>
                </a:solidFill>
                <a:latin typeface="Arial" pitchFamily="34" charset="0"/>
                <a:cs typeface="Arial" pitchFamily="34" charset="0"/>
              </a:rPr>
              <a:t>e-mail do(a) orientador(a)</a:t>
            </a:r>
          </a:p>
        </p:txBody>
      </p:sp>
      <p:sp>
        <p:nvSpPr>
          <p:cNvPr id="14" name="Espaço Reservado para Conteúdo 13"/>
          <p:cNvSpPr>
            <a:spLocks noGrp="1"/>
          </p:cNvSpPr>
          <p:nvPr>
            <p:ph sz="half" idx="2"/>
          </p:nvPr>
        </p:nvSpPr>
        <p:spPr>
          <a:xfrm>
            <a:off x="1080135" y="6316436"/>
            <a:ext cx="9544944" cy="17785976"/>
          </a:xfrm>
        </p:spPr>
        <p:txBody>
          <a:bodyPr>
            <a:normAutofit/>
          </a:bodyPr>
          <a:lstStyle/>
          <a:p>
            <a:pPr marL="0" indent="0" algn="just">
              <a:buNone/>
            </a:pPr>
            <a:r>
              <a:rPr lang="pt-BR" sz="3200" b="1" dirty="0"/>
              <a:t>INTRODUÇÃO</a:t>
            </a:r>
          </a:p>
          <a:p>
            <a:pPr marL="0" indent="0" algn="just">
              <a:buNone/>
            </a:pPr>
            <a:r>
              <a:rPr lang="pt-BR" sz="3200" dirty="0"/>
              <a:t>Insira aqui um texto introdutório do problema ou sua motivação. Insira aqui um texto introdutório do problema ou sua motivação. Insira aqui um texto introdutório do problema ou sua motivação. Insira aqui um texto introdutório do problema ou sua motivação. Insira aqui um texto introdutório do problema ou sua motivação. Insira aqui um texto introdutório do problema ou sua motivação. Insira aqui um texto introdutório do problema ou sua motivação. </a:t>
            </a:r>
          </a:p>
          <a:p>
            <a:pPr marL="0" indent="0" algn="just">
              <a:buNone/>
            </a:pPr>
            <a:endParaRPr lang="pt-BR" sz="3200" dirty="0"/>
          </a:p>
          <a:p>
            <a:pPr marL="0" indent="0" algn="just">
              <a:buNone/>
            </a:pPr>
            <a:r>
              <a:rPr lang="pt-BR" sz="3200" b="1" dirty="0"/>
              <a:t>OBJETIVOS</a:t>
            </a:r>
          </a:p>
          <a:p>
            <a:pPr marL="0" indent="0" algn="just">
              <a:buNone/>
            </a:pPr>
            <a:r>
              <a:rPr lang="pt-BR" sz="3200" dirty="0"/>
              <a:t>Insira aqui os objetivos do trabalho. Insira aqui os objetivos do trabalho. Insira aqui os objetivos do trabalho. Insira aqui os objetivos do trabalho. Insira aqui os objetivos do trabalho. Insira aqui os objetivos do trabalho. Insira aqui os objetivos do trabalho. Insira aqui os objetivos do trabalho.</a:t>
            </a:r>
          </a:p>
          <a:p>
            <a:pPr marL="0" indent="0" algn="just">
              <a:buNone/>
            </a:pPr>
            <a:endParaRPr lang="pt-BR" sz="3200" dirty="0"/>
          </a:p>
          <a:p>
            <a:pPr marL="0" indent="0" algn="just">
              <a:buNone/>
            </a:pPr>
            <a:r>
              <a:rPr lang="pt-BR" sz="3200" b="1" dirty="0"/>
              <a:t>METODOLOGIA</a:t>
            </a:r>
          </a:p>
          <a:p>
            <a:pPr marL="0" indent="0" algn="just">
              <a:buNone/>
            </a:pPr>
            <a:r>
              <a:rPr lang="pt-BR" sz="3200" dirty="0"/>
              <a:t>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 Descreva aqui a metodologia adotada.</a:t>
            </a:r>
          </a:p>
          <a:p>
            <a:pPr marL="0" indent="0" algn="just">
              <a:buNone/>
            </a:pPr>
            <a:endParaRPr lang="pt-BR" sz="3200" dirty="0"/>
          </a:p>
          <a:p>
            <a:pPr marL="0" indent="0">
              <a:buNone/>
            </a:pPr>
            <a:endParaRPr lang="pt-BR" sz="4400" dirty="0"/>
          </a:p>
          <a:p>
            <a:pPr marL="0" indent="0">
              <a:buNone/>
            </a:pPr>
            <a:endParaRPr lang="pt-BR" sz="4400" dirty="0"/>
          </a:p>
        </p:txBody>
      </p:sp>
      <p:sp>
        <p:nvSpPr>
          <p:cNvPr id="16" name="Espaço Reservado para Conteúdo 15"/>
          <p:cNvSpPr>
            <a:spLocks noGrp="1"/>
          </p:cNvSpPr>
          <p:nvPr>
            <p:ph sz="quarter" idx="4"/>
          </p:nvPr>
        </p:nvSpPr>
        <p:spPr>
          <a:xfrm>
            <a:off x="10973873" y="6316436"/>
            <a:ext cx="9548693" cy="8791118"/>
          </a:xfrm>
        </p:spPr>
        <p:txBody>
          <a:bodyPr>
            <a:normAutofit/>
          </a:bodyPr>
          <a:lstStyle/>
          <a:p>
            <a:pPr marL="0" indent="0" algn="just">
              <a:buNone/>
            </a:pPr>
            <a:r>
              <a:rPr lang="pt-BR" sz="3200" b="1" dirty="0"/>
              <a:t>RESULTADOS</a:t>
            </a:r>
          </a:p>
          <a:p>
            <a:pPr marL="0" indent="0" algn="just">
              <a:buNone/>
            </a:pPr>
            <a:r>
              <a:rPr lang="pt-BR" sz="3200" dirty="0"/>
              <a:t>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 Apresente aqui os resultados obtidos, sejam eles parciais ou finais.</a:t>
            </a:r>
          </a:p>
          <a:p>
            <a:pPr marL="0" indent="0" algn="just">
              <a:buNone/>
            </a:pPr>
            <a:endParaRPr lang="pt-BR" sz="3200" dirty="0"/>
          </a:p>
        </p:txBody>
      </p:sp>
      <p:pic>
        <p:nvPicPr>
          <p:cNvPr id="1029" name="Picture 5"/>
          <p:cNvPicPr>
            <a:picLocks noChangeAspect="1" noChangeArrowheads="1"/>
          </p:cNvPicPr>
          <p:nvPr/>
        </p:nvPicPr>
        <p:blipFill>
          <a:blip r:embed="rId3" cstate="print"/>
          <a:srcRect/>
          <a:stretch>
            <a:fillRect/>
          </a:stretch>
        </p:blipFill>
        <p:spPr bwMode="auto">
          <a:xfrm>
            <a:off x="1440310" y="24122905"/>
            <a:ext cx="8671980" cy="4671812"/>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11521430" y="15257210"/>
            <a:ext cx="8479678" cy="4694436"/>
          </a:xfrm>
          <a:prstGeom prst="rect">
            <a:avLst/>
          </a:prstGeom>
          <a:noFill/>
          <a:ln w="9525">
            <a:noFill/>
            <a:miter lim="800000"/>
            <a:headEnd/>
            <a:tailEnd/>
          </a:ln>
        </p:spPr>
      </p:pic>
      <p:sp>
        <p:nvSpPr>
          <p:cNvPr id="27" name="CaixaDeTexto 26"/>
          <p:cNvSpPr txBox="1"/>
          <p:nvPr/>
        </p:nvSpPr>
        <p:spPr>
          <a:xfrm>
            <a:off x="1512318" y="28722709"/>
            <a:ext cx="8424936" cy="584775"/>
          </a:xfrm>
          <a:prstGeom prst="rect">
            <a:avLst/>
          </a:prstGeom>
          <a:noFill/>
        </p:spPr>
        <p:txBody>
          <a:bodyPr wrap="square" rtlCol="0">
            <a:spAutoFit/>
          </a:bodyPr>
          <a:lstStyle/>
          <a:p>
            <a:pPr algn="ctr"/>
            <a:r>
              <a:rPr lang="pt-BR" sz="3200" i="1" dirty="0"/>
              <a:t>Legenda da Figura 1.</a:t>
            </a:r>
          </a:p>
        </p:txBody>
      </p:sp>
      <p:sp>
        <p:nvSpPr>
          <p:cNvPr id="28" name="CaixaDeTexto 27"/>
          <p:cNvSpPr txBox="1"/>
          <p:nvPr/>
        </p:nvSpPr>
        <p:spPr>
          <a:xfrm>
            <a:off x="11593438" y="19865722"/>
            <a:ext cx="8424936" cy="584775"/>
          </a:xfrm>
          <a:prstGeom prst="rect">
            <a:avLst/>
          </a:prstGeom>
          <a:noFill/>
        </p:spPr>
        <p:txBody>
          <a:bodyPr wrap="square" rtlCol="0">
            <a:spAutoFit/>
          </a:bodyPr>
          <a:lstStyle/>
          <a:p>
            <a:pPr algn="ctr"/>
            <a:r>
              <a:rPr lang="pt-BR" sz="3200" i="1" dirty="0"/>
              <a:t>Legenda da Figura 2.</a:t>
            </a:r>
          </a:p>
        </p:txBody>
      </p:sp>
      <p:sp>
        <p:nvSpPr>
          <p:cNvPr id="11" name="Retângulo 10"/>
          <p:cNvSpPr/>
          <p:nvPr/>
        </p:nvSpPr>
        <p:spPr>
          <a:xfrm>
            <a:off x="1008262" y="2940771"/>
            <a:ext cx="15193688" cy="216024"/>
          </a:xfrm>
          <a:prstGeom prst="rect">
            <a:avLst/>
          </a:prstGeom>
          <a:solidFill>
            <a:schemeClr val="accent1">
              <a:lumMod val="75000"/>
            </a:schemeClr>
          </a:solidFill>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endParaRPr>
          </a:p>
        </p:txBody>
      </p:sp>
      <p:sp>
        <p:nvSpPr>
          <p:cNvPr id="12" name="Retângulo 11"/>
          <p:cNvSpPr/>
          <p:nvPr/>
        </p:nvSpPr>
        <p:spPr>
          <a:xfrm>
            <a:off x="5544766" y="3012779"/>
            <a:ext cx="15193688" cy="216024"/>
          </a:xfrm>
          <a:prstGeom prst="rect">
            <a:avLst/>
          </a:prstGeom>
          <a:solidFill>
            <a:schemeClr val="bg2">
              <a:lumMod val="25000"/>
            </a:schemeClr>
          </a:solidFill>
          <a:effectLst>
            <a:outerShdw blurRad="50800" dist="38100" algn="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pt-B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endParaRPr>
          </a:p>
        </p:txBody>
      </p:sp>
      <p:sp>
        <p:nvSpPr>
          <p:cNvPr id="13" name="CaixaDeTexto 12"/>
          <p:cNvSpPr txBox="1"/>
          <p:nvPr/>
        </p:nvSpPr>
        <p:spPr>
          <a:xfrm>
            <a:off x="11953478" y="1236386"/>
            <a:ext cx="8856984" cy="1200329"/>
          </a:xfrm>
          <a:prstGeom prst="rect">
            <a:avLst/>
          </a:prstGeom>
          <a:noFill/>
        </p:spPr>
        <p:txBody>
          <a:bodyPr wrap="square" rtlCol="0">
            <a:spAutoFit/>
          </a:bodyPr>
          <a:lstStyle/>
          <a:p>
            <a:pPr algn="ctr"/>
            <a:r>
              <a:rPr lang="pt-BR" sz="3600" dirty="0">
                <a:latin typeface="Tahoma" pitchFamily="34" charset="0"/>
                <a:ea typeface="Tahoma" pitchFamily="34" charset="0"/>
                <a:cs typeface="Tahoma" pitchFamily="34" charset="0"/>
              </a:rPr>
              <a:t>Mostra de Trabalhos de Pesquisa</a:t>
            </a:r>
          </a:p>
          <a:p>
            <a:pPr algn="ctr"/>
            <a:r>
              <a:rPr lang="pt-BR" sz="3600" dirty="0">
                <a:latin typeface="Tahoma" pitchFamily="34" charset="0"/>
                <a:ea typeface="Tahoma" pitchFamily="34" charset="0"/>
                <a:cs typeface="Tahoma" pitchFamily="34" charset="0"/>
              </a:rPr>
              <a:t>Nível: &lt;Escreva aqui se TCC/IC/MS/DR&gt;</a:t>
            </a:r>
          </a:p>
        </p:txBody>
      </p:sp>
      <p:sp>
        <p:nvSpPr>
          <p:cNvPr id="15" name="Retângulo 14"/>
          <p:cNvSpPr/>
          <p:nvPr/>
        </p:nvSpPr>
        <p:spPr>
          <a:xfrm>
            <a:off x="1008262" y="29799755"/>
            <a:ext cx="15193688" cy="216024"/>
          </a:xfrm>
          <a:prstGeom prst="rect">
            <a:avLst/>
          </a:prstGeom>
          <a:solidFill>
            <a:schemeClr val="accent1">
              <a:lumMod val="75000"/>
            </a:schemeClr>
          </a:solidFill>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endParaRPr>
          </a:p>
        </p:txBody>
      </p:sp>
      <p:sp>
        <p:nvSpPr>
          <p:cNvPr id="17" name="Retângulo 16"/>
          <p:cNvSpPr/>
          <p:nvPr/>
        </p:nvSpPr>
        <p:spPr>
          <a:xfrm>
            <a:off x="5544766" y="29871763"/>
            <a:ext cx="15193688" cy="216024"/>
          </a:xfrm>
          <a:prstGeom prst="rect">
            <a:avLst/>
          </a:prstGeom>
          <a:solidFill>
            <a:schemeClr val="bg2">
              <a:lumMod val="25000"/>
            </a:schemeClr>
          </a:solidFill>
          <a:effectLst>
            <a:outerShdw blurRad="50800" dist="38100" algn="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pt-B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endParaRPr>
          </a:p>
        </p:txBody>
      </p:sp>
      <p:pic>
        <p:nvPicPr>
          <p:cNvPr id="1027" name="Picture 3"/>
          <p:cNvPicPr>
            <a:picLocks noChangeAspect="1" noChangeArrowheads="1"/>
          </p:cNvPicPr>
          <p:nvPr/>
        </p:nvPicPr>
        <p:blipFill>
          <a:blip r:embed="rId5" cstate="print"/>
          <a:srcRect/>
          <a:stretch>
            <a:fillRect/>
          </a:stretch>
        </p:blipFill>
        <p:spPr bwMode="auto">
          <a:xfrm>
            <a:off x="72158" y="30371813"/>
            <a:ext cx="10669491" cy="1117268"/>
          </a:xfrm>
          <a:prstGeom prst="rect">
            <a:avLst/>
          </a:prstGeom>
          <a:noFill/>
          <a:ln w="9525">
            <a:noFill/>
            <a:miter lim="800000"/>
            <a:headEnd/>
            <a:tailEnd/>
          </a:ln>
        </p:spPr>
      </p:pic>
      <p:pic>
        <p:nvPicPr>
          <p:cNvPr id="3" name="Picture 4"/>
          <p:cNvPicPr>
            <a:picLocks noChangeAspect="1" noChangeArrowheads="1"/>
          </p:cNvPicPr>
          <p:nvPr/>
        </p:nvPicPr>
        <p:blipFill>
          <a:blip r:embed="rId6" cstate="print"/>
          <a:srcRect/>
          <a:stretch>
            <a:fillRect/>
          </a:stretch>
        </p:blipFill>
        <p:spPr bwMode="auto">
          <a:xfrm>
            <a:off x="10801350" y="30371812"/>
            <a:ext cx="10729192" cy="1228143"/>
          </a:xfrm>
          <a:prstGeom prst="rect">
            <a:avLst/>
          </a:prstGeom>
          <a:noFill/>
          <a:ln w="9525">
            <a:noFill/>
            <a:miter lim="800000"/>
            <a:headEnd/>
            <a:tailEnd/>
          </a:ln>
        </p:spPr>
      </p:pic>
      <p:sp>
        <p:nvSpPr>
          <p:cNvPr id="18" name="Espaço Reservado para Conteúdo 15">
            <a:extLst>
              <a:ext uri="{FF2B5EF4-FFF2-40B4-BE49-F238E27FC236}">
                <a16:creationId xmlns:a16="http://schemas.microsoft.com/office/drawing/2014/main" id="{D0F1DA54-7B65-4CF1-AEA4-3D2309AA668B}"/>
              </a:ext>
            </a:extLst>
          </p:cNvPr>
          <p:cNvSpPr txBox="1">
            <a:spLocks/>
          </p:cNvSpPr>
          <p:nvPr/>
        </p:nvSpPr>
        <p:spPr>
          <a:xfrm>
            <a:off x="10973873" y="21032201"/>
            <a:ext cx="9548693" cy="8563312"/>
          </a:xfrm>
          <a:prstGeom prst="rect">
            <a:avLst/>
          </a:prstGeom>
        </p:spPr>
        <p:txBody>
          <a:bodyPr vert="horz" lIns="308610" tIns="154305" rIns="308610" bIns="154305" rtlCol="0">
            <a:normAutofit fontScale="92500" lnSpcReduction="10000"/>
          </a:bodyPr>
          <a:lstStyle>
            <a:lvl1pPr marL="1157288" indent="-1157288" algn="l" defTabSz="3086100" rtl="0" eaLnBrk="1" latinLnBrk="0" hangingPunct="1">
              <a:spcBef>
                <a:spcPct val="20000"/>
              </a:spcBef>
              <a:buFont typeface="Arial" pitchFamily="34" charset="0"/>
              <a:buChar char="•"/>
              <a:defRPr sz="8100" kern="1200">
                <a:solidFill>
                  <a:schemeClr val="tx1"/>
                </a:solidFill>
                <a:latin typeface="+mn-lt"/>
                <a:ea typeface="+mn-ea"/>
                <a:cs typeface="+mn-cs"/>
              </a:defRPr>
            </a:lvl1pPr>
            <a:lvl2pPr marL="2507456" indent="-964406" algn="l" defTabSz="3086100" rtl="0" eaLnBrk="1" latinLnBrk="0" hangingPunct="1">
              <a:spcBef>
                <a:spcPct val="20000"/>
              </a:spcBef>
              <a:buFont typeface="Arial" pitchFamily="34" charset="0"/>
              <a:buChar char="–"/>
              <a:defRPr sz="6800" kern="1200">
                <a:solidFill>
                  <a:schemeClr val="tx1"/>
                </a:solidFill>
                <a:latin typeface="+mn-lt"/>
                <a:ea typeface="+mn-ea"/>
                <a:cs typeface="+mn-cs"/>
              </a:defRPr>
            </a:lvl2pPr>
            <a:lvl3pPr marL="3857625" indent="-771525" algn="l" defTabSz="3086100"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540067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694372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848677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1002982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1157287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3115925" indent="-771525" algn="l" defTabSz="3086100" rtl="0" eaLnBrk="1" latinLnBrk="0" hangingPunct="1">
              <a:spcBef>
                <a:spcPct val="20000"/>
              </a:spcBef>
              <a:buFont typeface="Arial" pitchFamily="34" charset="0"/>
              <a:buChar char="•"/>
              <a:defRPr sz="5400" kern="1200">
                <a:solidFill>
                  <a:schemeClr val="tx1"/>
                </a:solidFill>
                <a:latin typeface="+mn-lt"/>
                <a:ea typeface="+mn-ea"/>
                <a:cs typeface="+mn-cs"/>
              </a:defRPr>
            </a:lvl9pPr>
          </a:lstStyle>
          <a:p>
            <a:pPr marL="0" indent="0" algn="just">
              <a:buFont typeface="Arial" pitchFamily="34" charset="0"/>
              <a:buNone/>
            </a:pPr>
            <a:r>
              <a:rPr lang="pt-BR" sz="3200" b="1" dirty="0"/>
              <a:t>CONCLUSÃO</a:t>
            </a:r>
          </a:p>
          <a:p>
            <a:pPr marL="0" indent="0" algn="just">
              <a:buNone/>
            </a:pPr>
            <a:r>
              <a:rPr lang="pt-BR" sz="3200" dirty="0"/>
              <a:t>Faça aqui suas considerações finais sobre o trabalho. Faça aqui suas considerações finais sobre o trabalho. Faça aqui suas considerações finais sobre o trabalho. Faça aqui suas considerações finais sobre o trabalho. Faça aqui suas considerações finais sobre o trabalho. </a:t>
            </a:r>
          </a:p>
          <a:p>
            <a:pPr marL="0" indent="0" algn="just">
              <a:buFont typeface="Arial" pitchFamily="34" charset="0"/>
              <a:buNone/>
            </a:pPr>
            <a:endParaRPr lang="pt-BR" sz="3200" dirty="0"/>
          </a:p>
          <a:p>
            <a:pPr marL="0" indent="0" algn="just">
              <a:buFont typeface="Arial" pitchFamily="34" charset="0"/>
              <a:buNone/>
            </a:pPr>
            <a:r>
              <a:rPr lang="pt-BR" sz="3200" b="1" dirty="0"/>
              <a:t>BIBLIOGRAFIA</a:t>
            </a:r>
          </a:p>
          <a:p>
            <a:pPr marL="0" indent="0" algn="just">
              <a:buFont typeface="Arial" pitchFamily="34" charset="0"/>
              <a:buNone/>
            </a:pPr>
            <a:r>
              <a:rPr lang="pt-BR" sz="3200" dirty="0"/>
              <a:t>Segundo normas ABNT. Segundo normas ABNT. Segundo normas ABNT. Segundo normas ABNT. Segundo normas ABNT. Segundo normas ABNT. Segundo normas ABNT. Segundo normas ABNT. Segundo normas ABNT. Segundo normas ABNT. Segundo normas ABNT. Segundo normas ABNT. </a:t>
            </a:r>
          </a:p>
          <a:p>
            <a:pPr marL="0" indent="0" algn="just">
              <a:buFont typeface="Arial" pitchFamily="34" charset="0"/>
              <a:buNone/>
            </a:pPr>
            <a:endParaRPr lang="pt-BR" sz="3200" dirty="0"/>
          </a:p>
          <a:p>
            <a:pPr marL="0" indent="0" algn="just">
              <a:buFont typeface="Arial" pitchFamily="34" charset="0"/>
              <a:buNone/>
            </a:pPr>
            <a:r>
              <a:rPr lang="pt-BR" sz="3200" b="1" dirty="0"/>
              <a:t>AGRADECIMENTOS</a:t>
            </a:r>
          </a:p>
          <a:p>
            <a:pPr marL="0" indent="0" algn="just">
              <a:buFont typeface="Arial" pitchFamily="34" charset="0"/>
              <a:buNone/>
            </a:pPr>
            <a:r>
              <a:rPr lang="pt-BR" sz="3200" dirty="0"/>
              <a:t>Agradecimentos a terceiros e/ou menção à sua agência de fomento, se houver.</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557</Words>
  <Application>Microsoft Office PowerPoint</Application>
  <PresentationFormat>Personalizar</PresentationFormat>
  <Paragraphs>26</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Tahoma</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lgam</cp:lastModifiedBy>
  <cp:revision>13</cp:revision>
  <dcterms:created xsi:type="dcterms:W3CDTF">2017-03-07T19:32:59Z</dcterms:created>
  <dcterms:modified xsi:type="dcterms:W3CDTF">2018-05-02T14:04:58Z</dcterms:modified>
</cp:coreProperties>
</file>